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56" r:id="rId2"/>
    <p:sldId id="257" r:id="rId3"/>
    <p:sldId id="258" r:id="rId4"/>
  </p:sldIdLst>
  <p:sldSz cx="121793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0DEEF"/>
          </a:solidFill>
        </a:fill>
      </a:tcStyle>
    </a:wholeTbl>
    <a:band2H>
      <a:tcTxStyle/>
      <a:tcStyle>
        <a:tcBdr/>
        <a:fill>
          <a:solidFill>
            <a:srgbClr val="E9EFF7"/>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Calibri"/>
          <a:ea typeface="Calibri"/>
          <a:cs typeface="Calibri"/>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
          <a:latin typeface="Calibri"/>
          <a:ea typeface="Calibri"/>
          <a:cs typeface="Calibri"/>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Calibri"/>
          <a:ea typeface="Calibri"/>
          <a:cs typeface="Calibri"/>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Calibri"/>
          <a:ea typeface="Calibri"/>
          <a:cs typeface="Calibri"/>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Calibri"/>
          <a:ea typeface="Calibri"/>
          <a:cs typeface="Calibri"/>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
          <a:latin typeface="Calibri"/>
          <a:ea typeface="Calibri"/>
          <a:cs typeface="Calibri"/>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Calibri"/>
          <a:ea typeface="Calibri"/>
          <a:cs typeface="Calibri"/>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Calibri"/>
          <a:ea typeface="Calibri"/>
          <a:cs typeface="Calibri"/>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120" y="1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5" name="Shape 115"/>
          <p:cNvSpPr>
            <a:spLocks noGrp="1" noRot="1" noChangeAspect="1"/>
          </p:cNvSpPr>
          <p:nvPr>
            <p:ph type="sldImg"/>
          </p:nvPr>
        </p:nvSpPr>
        <p:spPr>
          <a:xfrm>
            <a:off x="1143000" y="685800"/>
            <a:ext cx="4572000" cy="3429000"/>
          </a:xfrm>
          <a:prstGeom prst="rect">
            <a:avLst/>
          </a:prstGeom>
        </p:spPr>
        <p:txBody>
          <a:bodyPr/>
          <a:lstStyle/>
          <a:p>
            <a:endParaRPr/>
          </a:p>
        </p:txBody>
      </p:sp>
      <p:sp>
        <p:nvSpPr>
          <p:cNvPr id="116" name="Shape 116"/>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spcBef>
        <a:spcPts val="400"/>
      </a:spcBef>
      <a:defRPr sz="1200">
        <a:solidFill>
          <a:srgbClr val="6A3A20"/>
        </a:solidFill>
        <a:latin typeface="+mj-lt"/>
        <a:ea typeface="+mj-ea"/>
        <a:cs typeface="+mj-cs"/>
        <a:sym typeface="Constantia"/>
      </a:defRPr>
    </a:lvl1pPr>
    <a:lvl2pPr indent="228600" latinLnBrk="0">
      <a:spcBef>
        <a:spcPts val="400"/>
      </a:spcBef>
      <a:defRPr sz="1200">
        <a:solidFill>
          <a:srgbClr val="6A3A20"/>
        </a:solidFill>
        <a:latin typeface="+mj-lt"/>
        <a:ea typeface="+mj-ea"/>
        <a:cs typeface="+mj-cs"/>
        <a:sym typeface="Constantia"/>
      </a:defRPr>
    </a:lvl2pPr>
    <a:lvl3pPr indent="457200" latinLnBrk="0">
      <a:spcBef>
        <a:spcPts val="400"/>
      </a:spcBef>
      <a:defRPr sz="1200">
        <a:solidFill>
          <a:srgbClr val="6A3A20"/>
        </a:solidFill>
        <a:latin typeface="+mj-lt"/>
        <a:ea typeface="+mj-ea"/>
        <a:cs typeface="+mj-cs"/>
        <a:sym typeface="Constantia"/>
      </a:defRPr>
    </a:lvl3pPr>
    <a:lvl4pPr indent="685800" latinLnBrk="0">
      <a:spcBef>
        <a:spcPts val="400"/>
      </a:spcBef>
      <a:defRPr sz="1200">
        <a:solidFill>
          <a:srgbClr val="6A3A20"/>
        </a:solidFill>
        <a:latin typeface="+mj-lt"/>
        <a:ea typeface="+mj-ea"/>
        <a:cs typeface="+mj-cs"/>
        <a:sym typeface="Constantia"/>
      </a:defRPr>
    </a:lvl4pPr>
    <a:lvl5pPr indent="914400" latinLnBrk="0">
      <a:spcBef>
        <a:spcPts val="400"/>
      </a:spcBef>
      <a:defRPr sz="1200">
        <a:solidFill>
          <a:srgbClr val="6A3A20"/>
        </a:solidFill>
        <a:latin typeface="+mj-lt"/>
        <a:ea typeface="+mj-ea"/>
        <a:cs typeface="+mj-cs"/>
        <a:sym typeface="Constantia"/>
      </a:defRPr>
    </a:lvl5pPr>
    <a:lvl6pPr indent="1143000" latinLnBrk="0">
      <a:spcBef>
        <a:spcPts val="400"/>
      </a:spcBef>
      <a:defRPr sz="1200">
        <a:solidFill>
          <a:srgbClr val="6A3A20"/>
        </a:solidFill>
        <a:latin typeface="+mj-lt"/>
        <a:ea typeface="+mj-ea"/>
        <a:cs typeface="+mj-cs"/>
        <a:sym typeface="Constantia"/>
      </a:defRPr>
    </a:lvl6pPr>
    <a:lvl7pPr indent="1371600" latinLnBrk="0">
      <a:spcBef>
        <a:spcPts val="400"/>
      </a:spcBef>
      <a:defRPr sz="1200">
        <a:solidFill>
          <a:srgbClr val="6A3A20"/>
        </a:solidFill>
        <a:latin typeface="+mj-lt"/>
        <a:ea typeface="+mj-ea"/>
        <a:cs typeface="+mj-cs"/>
        <a:sym typeface="Constantia"/>
      </a:defRPr>
    </a:lvl7pPr>
    <a:lvl8pPr indent="1600200" latinLnBrk="0">
      <a:spcBef>
        <a:spcPts val="400"/>
      </a:spcBef>
      <a:defRPr sz="1200">
        <a:solidFill>
          <a:srgbClr val="6A3A20"/>
        </a:solidFill>
        <a:latin typeface="+mj-lt"/>
        <a:ea typeface="+mj-ea"/>
        <a:cs typeface="+mj-cs"/>
        <a:sym typeface="Constantia"/>
      </a:defRPr>
    </a:lvl8pPr>
    <a:lvl9pPr indent="1828800" latinLnBrk="0">
      <a:spcBef>
        <a:spcPts val="400"/>
      </a:spcBef>
      <a:defRPr sz="1200">
        <a:solidFill>
          <a:srgbClr val="6A3A20"/>
        </a:solidFill>
        <a:latin typeface="+mj-lt"/>
        <a:ea typeface="+mj-ea"/>
        <a:cs typeface="+mj-cs"/>
        <a:sym typeface="Constantia"/>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1" name="Title Text"/>
          <p:cNvSpPr txBox="1">
            <a:spLocks noGrp="1"/>
          </p:cNvSpPr>
          <p:nvPr>
            <p:ph type="title"/>
          </p:nvPr>
        </p:nvSpPr>
        <p:spPr>
          <a:prstGeom prst="rect">
            <a:avLst/>
          </a:prstGeom>
        </p:spPr>
        <p:txBody>
          <a:bodyPr/>
          <a:lstStyle/>
          <a:p>
            <a:r>
              <a:t>Title Text</a:t>
            </a:r>
          </a:p>
        </p:txBody>
      </p:sp>
      <p:sp>
        <p:nvSpPr>
          <p:cNvPr id="12"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3" name="01"/>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pic>
        <p:nvPicPr>
          <p:cNvPr id="88" name="image.png" descr="image.png"/>
          <p:cNvPicPr>
            <a:picLocks noChangeAspect="1"/>
          </p:cNvPicPr>
          <p:nvPr/>
        </p:nvPicPr>
        <p:blipFill>
          <a:blip r:embed="rId2"/>
          <a:stretch>
            <a:fillRect/>
          </a:stretch>
        </p:blipFill>
        <p:spPr>
          <a:xfrm>
            <a:off x="311150" y="311150"/>
            <a:ext cx="11576050" cy="6254750"/>
          </a:xfrm>
          <a:prstGeom prst="rect">
            <a:avLst/>
          </a:prstGeom>
          <a:ln w="12700">
            <a:miter lim="400000"/>
          </a:ln>
        </p:spPr>
      </p:pic>
      <p:sp>
        <p:nvSpPr>
          <p:cNvPr id="89" name="Title Text"/>
          <p:cNvSpPr txBox="1">
            <a:spLocks noGrp="1"/>
          </p:cNvSpPr>
          <p:nvPr>
            <p:ph type="title"/>
          </p:nvPr>
        </p:nvSpPr>
        <p:spPr>
          <a:prstGeom prst="rect">
            <a:avLst/>
          </a:prstGeom>
        </p:spPr>
        <p:txBody>
          <a:bodyPr/>
          <a:lstStyle/>
          <a:p>
            <a:r>
              <a:t>Title Text</a:t>
            </a:r>
          </a:p>
        </p:txBody>
      </p:sp>
      <p:sp>
        <p:nvSpPr>
          <p:cNvPr id="90"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91" name="01"/>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98" name="Title Text"/>
          <p:cNvSpPr txBox="1">
            <a:spLocks noGrp="1"/>
          </p:cNvSpPr>
          <p:nvPr>
            <p:ph type="title"/>
          </p:nvPr>
        </p:nvSpPr>
        <p:spPr>
          <a:prstGeom prst="rect">
            <a:avLst/>
          </a:prstGeom>
        </p:spPr>
        <p:txBody>
          <a:bodyPr/>
          <a:lstStyle/>
          <a:p>
            <a:r>
              <a:t>Title Text</a:t>
            </a:r>
          </a:p>
        </p:txBody>
      </p:sp>
      <p:sp>
        <p:nvSpPr>
          <p:cNvPr id="99"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00" name="01"/>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07" name="Title Text"/>
          <p:cNvSpPr txBox="1">
            <a:spLocks noGrp="1"/>
          </p:cNvSpPr>
          <p:nvPr>
            <p:ph type="title"/>
          </p:nvPr>
        </p:nvSpPr>
        <p:spPr>
          <a:prstGeom prst="rect">
            <a:avLst/>
          </a:prstGeom>
        </p:spPr>
        <p:txBody>
          <a:bodyPr/>
          <a:lstStyle/>
          <a:p>
            <a:r>
              <a:t>Title Text</a:t>
            </a:r>
          </a:p>
        </p:txBody>
      </p:sp>
      <p:sp>
        <p:nvSpPr>
          <p:cNvPr id="108"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09" name="01"/>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20" name="01"/>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27" name="01"/>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34" name="Title Text"/>
          <p:cNvSpPr txBox="1">
            <a:spLocks noGrp="1"/>
          </p:cNvSpPr>
          <p:nvPr>
            <p:ph type="title"/>
          </p:nvPr>
        </p:nvSpPr>
        <p:spPr>
          <a:prstGeom prst="rect">
            <a:avLst/>
          </a:prstGeom>
        </p:spPr>
        <p:txBody>
          <a:bodyPr/>
          <a:lstStyle/>
          <a:p>
            <a:r>
              <a:t>Title Text</a:t>
            </a:r>
          </a:p>
        </p:txBody>
      </p:sp>
      <p:sp>
        <p:nvSpPr>
          <p:cNvPr id="3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6" name="01"/>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43" name="Title Text"/>
          <p:cNvSpPr txBox="1">
            <a:spLocks noGrp="1"/>
          </p:cNvSpPr>
          <p:nvPr>
            <p:ph type="title"/>
          </p:nvPr>
        </p:nvSpPr>
        <p:spPr>
          <a:prstGeom prst="rect">
            <a:avLst/>
          </a:prstGeom>
        </p:spPr>
        <p:txBody>
          <a:bodyPr/>
          <a:lstStyle/>
          <a:p>
            <a:r>
              <a:t>Title Text</a:t>
            </a:r>
          </a:p>
        </p:txBody>
      </p:sp>
      <p:sp>
        <p:nvSpPr>
          <p:cNvPr id="44"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5" name="01"/>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52" name="Title Text"/>
          <p:cNvSpPr txBox="1">
            <a:spLocks noGrp="1"/>
          </p:cNvSpPr>
          <p:nvPr>
            <p:ph type="title"/>
          </p:nvPr>
        </p:nvSpPr>
        <p:spPr>
          <a:prstGeom prst="rect">
            <a:avLst/>
          </a:prstGeom>
        </p:spPr>
        <p:txBody>
          <a:bodyPr/>
          <a:lstStyle/>
          <a:p>
            <a:r>
              <a:t>Title Text</a:t>
            </a:r>
          </a:p>
        </p:txBody>
      </p:sp>
      <p:sp>
        <p:nvSpPr>
          <p:cNvPr id="5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4" name="01"/>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61" name="Title Text"/>
          <p:cNvSpPr txBox="1">
            <a:spLocks noGrp="1"/>
          </p:cNvSpPr>
          <p:nvPr>
            <p:ph type="title"/>
          </p:nvPr>
        </p:nvSpPr>
        <p:spPr>
          <a:prstGeom prst="rect">
            <a:avLst/>
          </a:prstGeom>
        </p:spPr>
        <p:txBody>
          <a:bodyPr/>
          <a:lstStyle/>
          <a:p>
            <a:r>
              <a:t>Title Text</a:t>
            </a:r>
          </a:p>
        </p:txBody>
      </p:sp>
      <p:sp>
        <p:nvSpPr>
          <p:cNvPr id="62"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63" name="01"/>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70" name="Title Text"/>
          <p:cNvSpPr txBox="1">
            <a:spLocks noGrp="1"/>
          </p:cNvSpPr>
          <p:nvPr>
            <p:ph type="title"/>
          </p:nvPr>
        </p:nvSpPr>
        <p:spPr>
          <a:prstGeom prst="rect">
            <a:avLst/>
          </a:prstGeom>
        </p:spPr>
        <p:txBody>
          <a:bodyPr/>
          <a:lstStyle/>
          <a:p>
            <a:r>
              <a:t>Title Text</a:t>
            </a:r>
          </a:p>
        </p:txBody>
      </p:sp>
      <p:sp>
        <p:nvSpPr>
          <p:cNvPr id="7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2" name="01"/>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79" name="Title Text"/>
          <p:cNvSpPr txBox="1">
            <a:spLocks noGrp="1"/>
          </p:cNvSpPr>
          <p:nvPr>
            <p:ph type="title"/>
          </p:nvPr>
        </p:nvSpPr>
        <p:spPr>
          <a:prstGeom prst="rect">
            <a:avLst/>
          </a:prstGeom>
        </p:spPr>
        <p:txBody>
          <a:bodyPr/>
          <a:lstStyle/>
          <a:p>
            <a:r>
              <a:t>Title Text</a:t>
            </a:r>
          </a:p>
        </p:txBody>
      </p:sp>
      <p:sp>
        <p:nvSpPr>
          <p:cNvPr id="80"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81" name="01"/>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38200" y="365125"/>
            <a:ext cx="10512425" cy="13255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normAutofit/>
          </a:bodyPr>
          <a:lstStyle/>
          <a:p>
            <a:r>
              <a:t>Title Text</a:t>
            </a:r>
          </a:p>
        </p:txBody>
      </p:sp>
      <p:sp>
        <p:nvSpPr>
          <p:cNvPr id="3" name="Body Level One…"/>
          <p:cNvSpPr txBox="1">
            <a:spLocks noGrp="1"/>
          </p:cNvSpPr>
          <p:nvPr>
            <p:ph type="body" idx="1"/>
          </p:nvPr>
        </p:nvSpPr>
        <p:spPr>
          <a:xfrm>
            <a:off x="838200" y="1825625"/>
            <a:ext cx="10512425" cy="43513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
        <p:nvSpPr>
          <p:cNvPr id="4" name="01"/>
          <p:cNvSpPr txBox="1">
            <a:spLocks noGrp="1"/>
          </p:cNvSpPr>
          <p:nvPr>
            <p:ph type="sldNum" sz="quarter" idx="2"/>
          </p:nvPr>
        </p:nvSpPr>
        <p:spPr>
          <a:xfrm>
            <a:off x="11092001" y="6414760"/>
            <a:ext cx="258624" cy="248305"/>
          </a:xfrm>
          <a:prstGeom prst="rect">
            <a:avLst/>
          </a:prstGeom>
          <a:ln w="12700">
            <a:miter lim="400000"/>
          </a:ln>
        </p:spPr>
        <p:txBody>
          <a:bodyPr wrap="none" lIns="45719" rIns="45719" anchor="ctr">
            <a:spAutoFit/>
          </a:bodyPr>
          <a:lstStyle>
            <a:lvl1pPr algn="r" defTabSz="912812">
              <a:defRPr sz="1200">
                <a:solidFill>
                  <a:srgbClr val="898989"/>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l" defTabSz="912812" rtl="0" latinLnBrk="0">
        <a:lnSpc>
          <a:spcPct val="90000"/>
        </a:lnSpc>
        <a:spcBef>
          <a:spcPts val="0"/>
        </a:spcBef>
        <a:spcAft>
          <a:spcPts val="0"/>
        </a:spcAft>
        <a:buClrTx/>
        <a:buSzTx/>
        <a:buFontTx/>
        <a:buNone/>
        <a:tabLst/>
        <a:defRPr sz="4300" b="0" i="0" u="none" strike="noStrike" cap="none" spc="0" baseline="0">
          <a:solidFill>
            <a:srgbClr val="000000"/>
          </a:solidFill>
          <a:uFillTx/>
          <a:latin typeface="Calibri Light"/>
          <a:ea typeface="Calibri Light"/>
          <a:cs typeface="Calibri Light"/>
          <a:sym typeface="Calibri Light"/>
        </a:defRPr>
      </a:lvl1pPr>
      <a:lvl2pPr marL="0" marR="0" indent="0" algn="l" defTabSz="912812" rtl="0" latinLnBrk="0">
        <a:lnSpc>
          <a:spcPct val="90000"/>
        </a:lnSpc>
        <a:spcBef>
          <a:spcPts val="0"/>
        </a:spcBef>
        <a:spcAft>
          <a:spcPts val="0"/>
        </a:spcAft>
        <a:buClrTx/>
        <a:buSzTx/>
        <a:buFontTx/>
        <a:buNone/>
        <a:tabLst/>
        <a:defRPr sz="4300" b="0" i="0" u="none" strike="noStrike" cap="none" spc="0" baseline="0">
          <a:solidFill>
            <a:srgbClr val="000000"/>
          </a:solidFill>
          <a:uFillTx/>
          <a:latin typeface="Calibri Light"/>
          <a:ea typeface="Calibri Light"/>
          <a:cs typeface="Calibri Light"/>
          <a:sym typeface="Calibri Light"/>
        </a:defRPr>
      </a:lvl2pPr>
      <a:lvl3pPr marL="0" marR="0" indent="0" algn="l" defTabSz="912812" rtl="0" latinLnBrk="0">
        <a:lnSpc>
          <a:spcPct val="90000"/>
        </a:lnSpc>
        <a:spcBef>
          <a:spcPts val="0"/>
        </a:spcBef>
        <a:spcAft>
          <a:spcPts val="0"/>
        </a:spcAft>
        <a:buClrTx/>
        <a:buSzTx/>
        <a:buFontTx/>
        <a:buNone/>
        <a:tabLst/>
        <a:defRPr sz="4300" b="0" i="0" u="none" strike="noStrike" cap="none" spc="0" baseline="0">
          <a:solidFill>
            <a:srgbClr val="000000"/>
          </a:solidFill>
          <a:uFillTx/>
          <a:latin typeface="Calibri Light"/>
          <a:ea typeface="Calibri Light"/>
          <a:cs typeface="Calibri Light"/>
          <a:sym typeface="Calibri Light"/>
        </a:defRPr>
      </a:lvl3pPr>
      <a:lvl4pPr marL="0" marR="0" indent="0" algn="l" defTabSz="912812" rtl="0" latinLnBrk="0">
        <a:lnSpc>
          <a:spcPct val="90000"/>
        </a:lnSpc>
        <a:spcBef>
          <a:spcPts val="0"/>
        </a:spcBef>
        <a:spcAft>
          <a:spcPts val="0"/>
        </a:spcAft>
        <a:buClrTx/>
        <a:buSzTx/>
        <a:buFontTx/>
        <a:buNone/>
        <a:tabLst/>
        <a:defRPr sz="4300" b="0" i="0" u="none" strike="noStrike" cap="none" spc="0" baseline="0">
          <a:solidFill>
            <a:srgbClr val="000000"/>
          </a:solidFill>
          <a:uFillTx/>
          <a:latin typeface="Calibri Light"/>
          <a:ea typeface="Calibri Light"/>
          <a:cs typeface="Calibri Light"/>
          <a:sym typeface="Calibri Light"/>
        </a:defRPr>
      </a:lvl4pPr>
      <a:lvl5pPr marL="0" marR="0" indent="0" algn="l" defTabSz="912812" rtl="0" latinLnBrk="0">
        <a:lnSpc>
          <a:spcPct val="90000"/>
        </a:lnSpc>
        <a:spcBef>
          <a:spcPts val="0"/>
        </a:spcBef>
        <a:spcAft>
          <a:spcPts val="0"/>
        </a:spcAft>
        <a:buClrTx/>
        <a:buSzTx/>
        <a:buFontTx/>
        <a:buNone/>
        <a:tabLst/>
        <a:defRPr sz="4300" b="0" i="0" u="none" strike="noStrike" cap="none" spc="0" baseline="0">
          <a:solidFill>
            <a:srgbClr val="000000"/>
          </a:solidFill>
          <a:uFillTx/>
          <a:latin typeface="Calibri Light"/>
          <a:ea typeface="Calibri Light"/>
          <a:cs typeface="Calibri Light"/>
          <a:sym typeface="Calibri Light"/>
        </a:defRPr>
      </a:lvl5pPr>
      <a:lvl6pPr marL="0" marR="0" indent="457200" algn="l" defTabSz="912812" rtl="0" latinLnBrk="0">
        <a:lnSpc>
          <a:spcPct val="90000"/>
        </a:lnSpc>
        <a:spcBef>
          <a:spcPts val="0"/>
        </a:spcBef>
        <a:spcAft>
          <a:spcPts val="0"/>
        </a:spcAft>
        <a:buClrTx/>
        <a:buSzTx/>
        <a:buFontTx/>
        <a:buNone/>
        <a:tabLst/>
        <a:defRPr sz="4300" b="0" i="0" u="none" strike="noStrike" cap="none" spc="0" baseline="0">
          <a:solidFill>
            <a:srgbClr val="000000"/>
          </a:solidFill>
          <a:uFillTx/>
          <a:latin typeface="Calibri Light"/>
          <a:ea typeface="Calibri Light"/>
          <a:cs typeface="Calibri Light"/>
          <a:sym typeface="Calibri Light"/>
        </a:defRPr>
      </a:lvl6pPr>
      <a:lvl7pPr marL="0" marR="0" indent="914400" algn="l" defTabSz="912812" rtl="0" latinLnBrk="0">
        <a:lnSpc>
          <a:spcPct val="90000"/>
        </a:lnSpc>
        <a:spcBef>
          <a:spcPts val="0"/>
        </a:spcBef>
        <a:spcAft>
          <a:spcPts val="0"/>
        </a:spcAft>
        <a:buClrTx/>
        <a:buSzTx/>
        <a:buFontTx/>
        <a:buNone/>
        <a:tabLst/>
        <a:defRPr sz="4300" b="0" i="0" u="none" strike="noStrike" cap="none" spc="0" baseline="0">
          <a:solidFill>
            <a:srgbClr val="000000"/>
          </a:solidFill>
          <a:uFillTx/>
          <a:latin typeface="Calibri Light"/>
          <a:ea typeface="Calibri Light"/>
          <a:cs typeface="Calibri Light"/>
          <a:sym typeface="Calibri Light"/>
        </a:defRPr>
      </a:lvl7pPr>
      <a:lvl8pPr marL="0" marR="0" indent="1371600" algn="l" defTabSz="912812" rtl="0" latinLnBrk="0">
        <a:lnSpc>
          <a:spcPct val="90000"/>
        </a:lnSpc>
        <a:spcBef>
          <a:spcPts val="0"/>
        </a:spcBef>
        <a:spcAft>
          <a:spcPts val="0"/>
        </a:spcAft>
        <a:buClrTx/>
        <a:buSzTx/>
        <a:buFontTx/>
        <a:buNone/>
        <a:tabLst/>
        <a:defRPr sz="4300" b="0" i="0" u="none" strike="noStrike" cap="none" spc="0" baseline="0">
          <a:solidFill>
            <a:srgbClr val="000000"/>
          </a:solidFill>
          <a:uFillTx/>
          <a:latin typeface="Calibri Light"/>
          <a:ea typeface="Calibri Light"/>
          <a:cs typeface="Calibri Light"/>
          <a:sym typeface="Calibri Light"/>
        </a:defRPr>
      </a:lvl8pPr>
      <a:lvl9pPr marL="0" marR="0" indent="1828800" algn="l" defTabSz="912812" rtl="0" latinLnBrk="0">
        <a:lnSpc>
          <a:spcPct val="90000"/>
        </a:lnSpc>
        <a:spcBef>
          <a:spcPts val="0"/>
        </a:spcBef>
        <a:spcAft>
          <a:spcPts val="0"/>
        </a:spcAft>
        <a:buClrTx/>
        <a:buSzTx/>
        <a:buFontTx/>
        <a:buNone/>
        <a:tabLst/>
        <a:defRPr sz="4300" b="0" i="0" u="none" strike="noStrike" cap="none" spc="0" baseline="0">
          <a:solidFill>
            <a:srgbClr val="000000"/>
          </a:solidFill>
          <a:uFillTx/>
          <a:latin typeface="Calibri Light"/>
          <a:ea typeface="Calibri Light"/>
          <a:cs typeface="Calibri Light"/>
          <a:sym typeface="Calibri Light"/>
        </a:defRPr>
      </a:lvl9pPr>
    </p:titleStyle>
    <p:bodyStyle>
      <a:lvl1pPr marL="227012" marR="0" indent="-227012" algn="l" defTabSz="912812" rtl="0" latinLnBrk="0">
        <a:lnSpc>
          <a:spcPct val="90000"/>
        </a:lnSpc>
        <a:spcBef>
          <a:spcPts val="1000"/>
        </a:spcBef>
        <a:spcAft>
          <a:spcPts val="0"/>
        </a:spcAft>
        <a:buClrTx/>
        <a:buSzPct val="100000"/>
        <a:buFont typeface="Arial"/>
        <a:buChar char="•"/>
        <a:tabLst/>
        <a:defRPr sz="2700" b="0" i="0" u="none" strike="noStrike" cap="none" spc="0" baseline="0">
          <a:solidFill>
            <a:srgbClr val="000000"/>
          </a:solidFill>
          <a:uFillTx/>
          <a:latin typeface="Calibri"/>
          <a:ea typeface="Calibri"/>
          <a:cs typeface="Calibri"/>
          <a:sym typeface="Calibri"/>
        </a:defRPr>
      </a:lvl1pPr>
      <a:lvl2pPr marL="723692" marR="0" indent="-266492" algn="l" defTabSz="912812" rtl="0" latinLnBrk="0">
        <a:lnSpc>
          <a:spcPct val="90000"/>
        </a:lnSpc>
        <a:spcBef>
          <a:spcPts val="1000"/>
        </a:spcBef>
        <a:spcAft>
          <a:spcPts val="0"/>
        </a:spcAft>
        <a:buClrTx/>
        <a:buSzPct val="100000"/>
        <a:buFont typeface="Arial"/>
        <a:buChar char="•"/>
        <a:tabLst/>
        <a:defRPr sz="2700" b="0" i="0" u="none" strike="noStrike" cap="none" spc="0" baseline="0">
          <a:solidFill>
            <a:srgbClr val="000000"/>
          </a:solidFill>
          <a:uFillTx/>
          <a:latin typeface="Calibri"/>
          <a:ea typeface="Calibri"/>
          <a:cs typeface="Calibri"/>
          <a:sym typeface="Calibri"/>
        </a:defRPr>
      </a:lvl2pPr>
      <a:lvl3pPr marL="1236996" marR="0" indent="-322596" algn="l" defTabSz="912812" rtl="0" latinLnBrk="0">
        <a:lnSpc>
          <a:spcPct val="90000"/>
        </a:lnSpc>
        <a:spcBef>
          <a:spcPts val="1000"/>
        </a:spcBef>
        <a:spcAft>
          <a:spcPts val="0"/>
        </a:spcAft>
        <a:buClrTx/>
        <a:buSzPct val="100000"/>
        <a:buFont typeface="Arial"/>
        <a:buChar char="•"/>
        <a:tabLst/>
        <a:defRPr sz="2700" b="0" i="0" u="none" strike="noStrike" cap="none" spc="0" baseline="0">
          <a:solidFill>
            <a:srgbClr val="000000"/>
          </a:solidFill>
          <a:uFillTx/>
          <a:latin typeface="Calibri"/>
          <a:ea typeface="Calibri"/>
          <a:cs typeface="Calibri"/>
          <a:sym typeface="Calibri"/>
        </a:defRPr>
      </a:lvl3pPr>
      <a:lvl4pPr marL="1732149" marR="0" indent="-360549" algn="l" defTabSz="912812" rtl="0" latinLnBrk="0">
        <a:lnSpc>
          <a:spcPct val="90000"/>
        </a:lnSpc>
        <a:spcBef>
          <a:spcPts val="1000"/>
        </a:spcBef>
        <a:spcAft>
          <a:spcPts val="0"/>
        </a:spcAft>
        <a:buClrTx/>
        <a:buSzPct val="100000"/>
        <a:buFont typeface="Arial"/>
        <a:buChar char="•"/>
        <a:tabLst/>
        <a:defRPr sz="2700" b="0" i="0" u="none" strike="noStrike" cap="none" spc="0" baseline="0">
          <a:solidFill>
            <a:srgbClr val="000000"/>
          </a:solidFill>
          <a:uFillTx/>
          <a:latin typeface="Calibri"/>
          <a:ea typeface="Calibri"/>
          <a:cs typeface="Calibri"/>
          <a:sym typeface="Calibri"/>
        </a:defRPr>
      </a:lvl4pPr>
      <a:lvl5pPr marL="2169318" marR="0" indent="-340518" algn="l" defTabSz="912812" rtl="0" latinLnBrk="0">
        <a:lnSpc>
          <a:spcPct val="90000"/>
        </a:lnSpc>
        <a:spcBef>
          <a:spcPts val="1000"/>
        </a:spcBef>
        <a:spcAft>
          <a:spcPts val="0"/>
        </a:spcAft>
        <a:buClrTx/>
        <a:buSzPct val="100000"/>
        <a:buFont typeface="Arial"/>
        <a:buChar char="•"/>
        <a:tabLst/>
        <a:defRPr sz="2700" b="0" i="0" u="none" strike="noStrike" cap="none" spc="0" baseline="0">
          <a:solidFill>
            <a:srgbClr val="000000"/>
          </a:solidFill>
          <a:uFillTx/>
          <a:latin typeface="Calibri"/>
          <a:ea typeface="Calibri"/>
          <a:cs typeface="Calibri"/>
          <a:sym typeface="Calibri"/>
        </a:defRPr>
      </a:lvl5pPr>
      <a:lvl6pPr marL="2626518" marR="0" indent="-340518" algn="l" defTabSz="912812" rtl="0" latinLnBrk="0">
        <a:lnSpc>
          <a:spcPct val="90000"/>
        </a:lnSpc>
        <a:spcBef>
          <a:spcPts val="1000"/>
        </a:spcBef>
        <a:spcAft>
          <a:spcPts val="0"/>
        </a:spcAft>
        <a:buClrTx/>
        <a:buSzPct val="100000"/>
        <a:buFont typeface="Arial"/>
        <a:buChar char=""/>
        <a:tabLst/>
        <a:defRPr sz="2700" b="0" i="0" u="none" strike="noStrike" cap="none" spc="0" baseline="0">
          <a:solidFill>
            <a:srgbClr val="000000"/>
          </a:solidFill>
          <a:uFillTx/>
          <a:latin typeface="Calibri"/>
          <a:ea typeface="Calibri"/>
          <a:cs typeface="Calibri"/>
          <a:sym typeface="Calibri"/>
        </a:defRPr>
      </a:lvl6pPr>
      <a:lvl7pPr marL="3083718" marR="0" indent="-340518" algn="l" defTabSz="912812" rtl="0" latinLnBrk="0">
        <a:lnSpc>
          <a:spcPct val="90000"/>
        </a:lnSpc>
        <a:spcBef>
          <a:spcPts val="1000"/>
        </a:spcBef>
        <a:spcAft>
          <a:spcPts val="0"/>
        </a:spcAft>
        <a:buClrTx/>
        <a:buSzPct val="100000"/>
        <a:buFont typeface="Arial"/>
        <a:buChar char=""/>
        <a:tabLst/>
        <a:defRPr sz="2700" b="0" i="0" u="none" strike="noStrike" cap="none" spc="0" baseline="0">
          <a:solidFill>
            <a:srgbClr val="000000"/>
          </a:solidFill>
          <a:uFillTx/>
          <a:latin typeface="Calibri"/>
          <a:ea typeface="Calibri"/>
          <a:cs typeface="Calibri"/>
          <a:sym typeface="Calibri"/>
        </a:defRPr>
      </a:lvl7pPr>
      <a:lvl8pPr marL="3540918" marR="0" indent="-340518" algn="l" defTabSz="912812" rtl="0" latinLnBrk="0">
        <a:lnSpc>
          <a:spcPct val="90000"/>
        </a:lnSpc>
        <a:spcBef>
          <a:spcPts val="1000"/>
        </a:spcBef>
        <a:spcAft>
          <a:spcPts val="0"/>
        </a:spcAft>
        <a:buClrTx/>
        <a:buSzPct val="100000"/>
        <a:buFont typeface="Arial"/>
        <a:buChar char=""/>
        <a:tabLst/>
        <a:defRPr sz="2700" b="0" i="0" u="none" strike="noStrike" cap="none" spc="0" baseline="0">
          <a:solidFill>
            <a:srgbClr val="000000"/>
          </a:solidFill>
          <a:uFillTx/>
          <a:latin typeface="Calibri"/>
          <a:ea typeface="Calibri"/>
          <a:cs typeface="Calibri"/>
          <a:sym typeface="Calibri"/>
        </a:defRPr>
      </a:lvl8pPr>
      <a:lvl9pPr marL="3998118" marR="0" indent="-340518" algn="l" defTabSz="912812" rtl="0" latinLnBrk="0">
        <a:lnSpc>
          <a:spcPct val="90000"/>
        </a:lnSpc>
        <a:spcBef>
          <a:spcPts val="1000"/>
        </a:spcBef>
        <a:spcAft>
          <a:spcPts val="0"/>
        </a:spcAft>
        <a:buClrTx/>
        <a:buSzPct val="100000"/>
        <a:buFont typeface="Arial"/>
        <a:buChar char=""/>
        <a:tabLst/>
        <a:defRPr sz="2700" b="0" i="0" u="none" strike="noStrike" cap="none" spc="0" baseline="0">
          <a:solidFill>
            <a:srgbClr val="000000"/>
          </a:solidFill>
          <a:uFillTx/>
          <a:latin typeface="Calibri"/>
          <a:ea typeface="Calibri"/>
          <a:cs typeface="Calibri"/>
          <a:sym typeface="Calibri"/>
        </a:defRPr>
      </a:lvl9pPr>
    </p:bodyStyle>
    <p:otherStyle>
      <a:lvl1pPr marL="0" marR="0" indent="0" algn="r" defTabSz="912812"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457200" algn="r" defTabSz="912812"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914400" algn="r" defTabSz="912812"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1371600" algn="r" defTabSz="912812"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1828800" algn="r" defTabSz="912812"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0" algn="r" defTabSz="912812"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0" algn="r" defTabSz="912812"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0" algn="r" defTabSz="912812"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0" algn="r" defTabSz="912812"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Words used for Role and Function of New Testament Leaders Elder—Shepherd—Overseer—Steward"/>
          <p:cNvSpPr txBox="1">
            <a:spLocks noGrp="1"/>
          </p:cNvSpPr>
          <p:nvPr>
            <p:ph type="title" idx="4294967295"/>
          </p:nvPr>
        </p:nvSpPr>
        <p:spPr>
          <a:xfrm>
            <a:off x="1371600" y="3427395"/>
            <a:ext cx="9144000" cy="1320801"/>
          </a:xfrm>
          <a:prstGeom prst="rect">
            <a:avLst/>
          </a:prstGeom>
        </p:spPr>
        <p:txBody>
          <a:bodyPr anchor="b">
            <a:normAutofit fontScale="90000"/>
          </a:bodyPr>
          <a:lstStyle/>
          <a:p>
            <a:pPr algn="ctr" defTabSz="848915">
              <a:lnSpc>
                <a:spcPct val="100000"/>
              </a:lnSpc>
              <a:spcBef>
                <a:spcPts val="500"/>
              </a:spcBef>
              <a:defRPr sz="2976"/>
            </a:pPr>
            <a:r>
              <a:rPr dirty="0"/>
              <a:t>Words used for Role and Function of New Testament Leaders</a:t>
            </a:r>
            <a:br>
              <a:rPr lang="en-US" dirty="0"/>
            </a:br>
            <a:br>
              <a:rPr dirty="0"/>
            </a:br>
            <a:r>
              <a:rPr sz="2232" dirty="0"/>
              <a:t>Elder—Shepherd—Overseer—Steward</a:t>
            </a:r>
          </a:p>
        </p:txBody>
      </p:sp>
      <p:sp>
        <p:nvSpPr>
          <p:cNvPr id="119" name="Rectangle"/>
          <p:cNvSpPr/>
          <p:nvPr/>
        </p:nvSpPr>
        <p:spPr>
          <a:xfrm>
            <a:off x="914400" y="2999497"/>
            <a:ext cx="10058400" cy="2209800"/>
          </a:xfrm>
          <a:prstGeom prst="rect">
            <a:avLst/>
          </a:prstGeom>
          <a:ln w="38100">
            <a:solidFill>
              <a:srgbClr val="002060"/>
            </a:solidFill>
          </a:ln>
        </p:spPr>
        <p:txBody>
          <a:bodyPr lIns="45719" rIns="45719" anchor="ctr"/>
          <a:lstStyle/>
          <a:p>
            <a:pPr algn="ctr" defTabSz="912812">
              <a:defRPr sz="1700"/>
            </a:pPr>
            <a:endParaRPr dirty="0"/>
          </a:p>
        </p:txBody>
      </p:sp>
      <p:sp>
        <p:nvSpPr>
          <p:cNvPr id="120" name="Rectangle"/>
          <p:cNvSpPr/>
          <p:nvPr/>
        </p:nvSpPr>
        <p:spPr>
          <a:xfrm>
            <a:off x="150812" y="100012"/>
            <a:ext cx="11887201" cy="6553201"/>
          </a:xfrm>
          <a:prstGeom prst="rect">
            <a:avLst/>
          </a:prstGeom>
          <a:ln w="38100">
            <a:solidFill>
              <a:srgbClr val="41719C"/>
            </a:solidFill>
          </a:ln>
        </p:spPr>
        <p:txBody>
          <a:bodyPr lIns="45719" rIns="45719" anchor="ctr"/>
          <a:lstStyle/>
          <a:p>
            <a:pPr algn="ctr" defTabSz="912812">
              <a:defRPr sz="1700">
                <a:solidFill>
                  <a:srgbClr val="FFFFFF"/>
                </a:solidFill>
              </a:defRPr>
            </a:pPr>
            <a:endParaRPr/>
          </a:p>
        </p:txBody>
      </p:sp>
      <p:sp>
        <p:nvSpPr>
          <p:cNvPr id="121" name="01"/>
          <p:cNvSpPr txBox="1">
            <a:spLocks noGrp="1"/>
          </p:cNvSpPr>
          <p:nvPr>
            <p:ph type="sldNum" sz="quarter" idx="2"/>
          </p:nvPr>
        </p:nvSpPr>
        <p:spPr>
          <a:xfrm>
            <a:off x="11169243" y="6414760"/>
            <a:ext cx="181382"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1</a:t>
            </a:fld>
            <a:endParaRPr/>
          </a:p>
        </p:txBody>
      </p:sp>
      <p:pic>
        <p:nvPicPr>
          <p:cNvPr id="122" name="pasted-image.jpeg" descr="pasted-image.jpeg"/>
          <p:cNvPicPr>
            <a:picLocks noChangeAspect="1"/>
          </p:cNvPicPr>
          <p:nvPr/>
        </p:nvPicPr>
        <p:blipFill>
          <a:blip r:embed="rId2"/>
          <a:stretch>
            <a:fillRect/>
          </a:stretch>
        </p:blipFill>
        <p:spPr>
          <a:xfrm>
            <a:off x="4280252" y="408529"/>
            <a:ext cx="3618796" cy="2104512"/>
          </a:xfrm>
          <a:prstGeom prst="rect">
            <a:avLst/>
          </a:prstGeom>
          <a:ln w="12700">
            <a:miter lim="400000"/>
          </a:ln>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Rectangle"/>
          <p:cNvSpPr/>
          <p:nvPr/>
        </p:nvSpPr>
        <p:spPr>
          <a:xfrm>
            <a:off x="733446" y="5346677"/>
            <a:ext cx="10712408" cy="1239036"/>
          </a:xfrm>
          <a:prstGeom prst="rect">
            <a:avLst/>
          </a:prstGeom>
          <a:solidFill>
            <a:srgbClr val="FFFFFF"/>
          </a:solidFill>
          <a:ln w="25400">
            <a:solidFill>
              <a:schemeClr val="accent1"/>
            </a:solidFill>
          </a:ln>
        </p:spPr>
        <p:txBody>
          <a:bodyPr lIns="45719" rIns="45719"/>
          <a:lstStyle/>
          <a:p>
            <a:endParaRPr/>
          </a:p>
        </p:txBody>
      </p:sp>
      <p:sp>
        <p:nvSpPr>
          <p:cNvPr id="125" name="Rectangle"/>
          <p:cNvSpPr/>
          <p:nvPr/>
        </p:nvSpPr>
        <p:spPr>
          <a:xfrm>
            <a:off x="150812" y="152400"/>
            <a:ext cx="11887201" cy="6553200"/>
          </a:xfrm>
          <a:prstGeom prst="rect">
            <a:avLst/>
          </a:prstGeom>
          <a:ln w="38100">
            <a:solidFill>
              <a:srgbClr val="41719C"/>
            </a:solidFill>
          </a:ln>
        </p:spPr>
        <p:txBody>
          <a:bodyPr lIns="45719" rIns="45719" anchor="ctr"/>
          <a:lstStyle/>
          <a:p>
            <a:pPr algn="ctr" defTabSz="912812">
              <a:defRPr sz="1700">
                <a:solidFill>
                  <a:srgbClr val="FFFFFF"/>
                </a:solidFill>
              </a:defRPr>
            </a:pPr>
            <a:endParaRPr/>
          </a:p>
        </p:txBody>
      </p:sp>
      <p:sp>
        <p:nvSpPr>
          <p:cNvPr id="126" name="And from Miletus he sent to Ephesus and called to him the elders of the church… 28Be on guard for yourselves and for all the flock, among which the Holy Spirit has made you overseers, to shepherd the church of God which He purchased with His own blood.  "/>
          <p:cNvSpPr txBox="1"/>
          <p:nvPr/>
        </p:nvSpPr>
        <p:spPr>
          <a:xfrm>
            <a:off x="731228" y="5409867"/>
            <a:ext cx="10468025" cy="127853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lstStyle/>
          <a:p>
            <a:pPr defTabSz="457200">
              <a:defRPr i="1">
                <a:latin typeface="Helvetica Neue"/>
                <a:ea typeface="Helvetica Neue"/>
                <a:cs typeface="Helvetica Neue"/>
                <a:sym typeface="Helvetica Neue"/>
              </a:defRPr>
            </a:pPr>
            <a:r>
              <a:t>And from Miletus he sent to Ephesus and called to him the </a:t>
            </a:r>
            <a:r>
              <a:rPr b="1"/>
              <a:t>elders </a:t>
            </a:r>
            <a:r>
              <a:t>of the church… </a:t>
            </a:r>
            <a:r>
              <a:rPr sz="1000" i="0"/>
              <a:t>28</a:t>
            </a:r>
            <a:r>
              <a:t>Be on guard for yourselves and for all the flock, among which the Holy Spirit has made you </a:t>
            </a:r>
            <a:r>
              <a:rPr b="1"/>
              <a:t>overseers</a:t>
            </a:r>
            <a:r>
              <a:t>, to </a:t>
            </a:r>
            <a:r>
              <a:rPr b="1"/>
              <a:t>shepherd</a:t>
            </a:r>
            <a:r>
              <a:t> the church of God which He purchased with His own blood.                                         </a:t>
            </a:r>
            <a:r>
              <a:rPr b="1" i="0"/>
              <a:t>Acts 20:17, 28</a:t>
            </a:r>
          </a:p>
        </p:txBody>
      </p:sp>
      <p:sp>
        <p:nvSpPr>
          <p:cNvPr id="127" name="Rectangle"/>
          <p:cNvSpPr/>
          <p:nvPr/>
        </p:nvSpPr>
        <p:spPr>
          <a:xfrm>
            <a:off x="746502" y="3578871"/>
            <a:ext cx="10686296" cy="1636577"/>
          </a:xfrm>
          <a:prstGeom prst="rect">
            <a:avLst/>
          </a:prstGeom>
          <a:solidFill>
            <a:srgbClr val="FFFFFF"/>
          </a:solidFill>
          <a:ln w="25400">
            <a:solidFill>
              <a:schemeClr val="accent1"/>
            </a:solidFill>
          </a:ln>
        </p:spPr>
        <p:txBody>
          <a:bodyPr lIns="45719" rIns="45719"/>
          <a:lstStyle/>
          <a:p>
            <a:endParaRPr/>
          </a:p>
        </p:txBody>
      </p:sp>
      <p:sp>
        <p:nvSpPr>
          <p:cNvPr id="128" name="Rectangle"/>
          <p:cNvSpPr/>
          <p:nvPr/>
        </p:nvSpPr>
        <p:spPr>
          <a:xfrm>
            <a:off x="780099" y="1215123"/>
            <a:ext cx="10619102" cy="2234314"/>
          </a:xfrm>
          <a:prstGeom prst="rect">
            <a:avLst/>
          </a:prstGeom>
          <a:solidFill>
            <a:srgbClr val="FFFFFF"/>
          </a:solidFill>
          <a:ln w="25400">
            <a:solidFill>
              <a:schemeClr val="accent1"/>
            </a:solidFill>
          </a:ln>
        </p:spPr>
        <p:txBody>
          <a:bodyPr lIns="45719" rIns="45719"/>
          <a:lstStyle/>
          <a:p>
            <a:endParaRPr/>
          </a:p>
        </p:txBody>
      </p:sp>
      <p:sp>
        <p:nvSpPr>
          <p:cNvPr id="129" name="01"/>
          <p:cNvSpPr txBox="1">
            <a:spLocks noGrp="1"/>
          </p:cNvSpPr>
          <p:nvPr>
            <p:ph type="sldNum" sz="quarter" idx="2"/>
          </p:nvPr>
        </p:nvSpPr>
        <p:spPr>
          <a:xfrm>
            <a:off x="11856630" y="6414760"/>
            <a:ext cx="181383"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2</a:t>
            </a:fld>
            <a:endParaRPr/>
          </a:p>
        </p:txBody>
      </p:sp>
      <p:sp>
        <p:nvSpPr>
          <p:cNvPr id="130" name="Words used for Role and Function of New Testament Leaders"/>
          <p:cNvSpPr txBox="1"/>
          <p:nvPr/>
        </p:nvSpPr>
        <p:spPr>
          <a:xfrm>
            <a:off x="397812" y="325426"/>
            <a:ext cx="11383676" cy="110813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p>
            <a:pPr algn="ctr" defTabSz="912812">
              <a:spcBef>
                <a:spcPts val="600"/>
              </a:spcBef>
              <a:defRPr sz="3600">
                <a:latin typeface="Calibri Light"/>
                <a:ea typeface="Calibri Light"/>
                <a:cs typeface="Calibri Light"/>
                <a:sym typeface="Calibri Light"/>
              </a:defRPr>
            </a:pPr>
            <a:r>
              <a:t>Words used for Role and Function of New Testament Leaders</a:t>
            </a:r>
            <a:br/>
            <a:endParaRPr/>
          </a:p>
        </p:txBody>
      </p:sp>
      <p:sp>
        <p:nvSpPr>
          <p:cNvPr id="131" name="For this reason I left you in Crete, that you might set in order what remains, and appoint elders in every city as I directed you, 6namely, if any man be above reproach, the husband of one wife, having children who believe, not accused of dissipation or "/>
          <p:cNvSpPr txBox="1"/>
          <p:nvPr/>
        </p:nvSpPr>
        <p:spPr>
          <a:xfrm>
            <a:off x="836899" y="1128896"/>
            <a:ext cx="10412195" cy="24067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lstStyle/>
          <a:p>
            <a:pPr defTabSz="457200">
              <a:defRPr i="1" u="sng">
                <a:latin typeface="Helvetica Neue"/>
                <a:ea typeface="Helvetica Neue"/>
                <a:cs typeface="Helvetica Neue"/>
                <a:sym typeface="Helvetica Neue"/>
              </a:defRPr>
            </a:pPr>
            <a:r>
              <a:rPr u="none"/>
              <a:t>For this reason I left you in Crete, that you might set in order what remains, and appoint </a:t>
            </a:r>
            <a:r>
              <a:rPr b="1" u="none"/>
              <a:t>elders</a:t>
            </a:r>
            <a:r>
              <a:rPr u="none"/>
              <a:t> in every city as I directed you</a:t>
            </a:r>
            <a:r>
              <a:rPr i="0" u="none"/>
              <a:t>, </a:t>
            </a:r>
            <a:r>
              <a:rPr sz="1000" u="none"/>
              <a:t>6</a:t>
            </a:r>
            <a:r>
              <a:rPr u="none"/>
              <a:t>namely</a:t>
            </a:r>
            <a:r>
              <a:rPr i="0" u="none"/>
              <a:t>, </a:t>
            </a:r>
            <a:r>
              <a:rPr u="none"/>
              <a:t>if any man be above reproach, the husband of one wife, having children who believe, not accused of dissipation or rebellion.</a:t>
            </a:r>
            <a:r>
              <a:rPr i="0" u="none"/>
              <a:t> </a:t>
            </a:r>
            <a:r>
              <a:rPr sz="1000" i="0" u="none"/>
              <a:t>7</a:t>
            </a:r>
            <a:r>
              <a:rPr i="0" u="none"/>
              <a:t>also the</a:t>
            </a:r>
            <a:r>
              <a:rPr u="none"/>
              <a:t> </a:t>
            </a:r>
            <a:r>
              <a:rPr b="1" u="none"/>
              <a:t>overseer</a:t>
            </a:r>
            <a:r>
              <a:rPr u="none"/>
              <a:t> must be above reproach as God’s </a:t>
            </a:r>
            <a:r>
              <a:rPr b="1" u="none"/>
              <a:t>steward</a:t>
            </a:r>
            <a:r>
              <a:rPr u="none"/>
              <a:t>, not self-willed, not quick-tempered, not addicted to wine, not pugnacious, not fond of sordid gain, </a:t>
            </a:r>
            <a:r>
              <a:rPr sz="1000" u="none"/>
              <a:t>8</a:t>
            </a:r>
            <a:r>
              <a:rPr u="none"/>
              <a:t>but hospitable, loving what is good, sensible, just, devout, self-controlled, </a:t>
            </a:r>
            <a:r>
              <a:rPr sz="1000" i="0" u="none"/>
              <a:t>9</a:t>
            </a:r>
            <a:r>
              <a:rPr u="none"/>
              <a:t>holding</a:t>
            </a:r>
            <a:r>
              <a:rPr sz="1000" i="0" u="none"/>
              <a:t> </a:t>
            </a:r>
            <a:r>
              <a:rPr u="none"/>
              <a:t>fast the faithful word which is in accordance with the teaching, that he may be able both to exhort in sound doctrine and to refute those who contradict.                        </a:t>
            </a:r>
            <a:r>
              <a:rPr b="1" i="0" u="none"/>
              <a:t>Titus 1:5-9</a:t>
            </a:r>
          </a:p>
        </p:txBody>
      </p:sp>
      <p:sp>
        <p:nvSpPr>
          <p:cNvPr id="132" name="Therefore, I exhort the elders among you, as your fellow elder and witness of the sufferings of Christ, and a partaker also of the glory that is to be revealed, 2shepherd the flock of God among you, exercising oversight not under compulsion, but voluntar"/>
          <p:cNvSpPr txBox="1"/>
          <p:nvPr/>
        </p:nvSpPr>
        <p:spPr>
          <a:xfrm>
            <a:off x="799081" y="3541486"/>
            <a:ext cx="10581138" cy="171134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lstStyle/>
          <a:p>
            <a:pPr defTabSz="457200">
              <a:defRPr i="1" u="sng">
                <a:latin typeface="Helvetica Neue"/>
                <a:ea typeface="Helvetica Neue"/>
                <a:cs typeface="Helvetica Neue"/>
                <a:sym typeface="Helvetica Neue"/>
              </a:defRPr>
            </a:pPr>
            <a:r>
              <a:rPr u="none"/>
              <a:t>Therefore, I exhort the </a:t>
            </a:r>
            <a:r>
              <a:rPr b="1" u="none"/>
              <a:t>elders</a:t>
            </a:r>
            <a:r>
              <a:rPr u="none"/>
              <a:t> among you, as your fellow elder and witness of the sufferings of Christ, and a partaker also of the glory that is to be revealed, </a:t>
            </a:r>
            <a:r>
              <a:rPr sz="1000" i="0" u="none"/>
              <a:t>2</a:t>
            </a:r>
            <a:r>
              <a:rPr b="1" u="none"/>
              <a:t>shepherd </a:t>
            </a:r>
            <a:r>
              <a:rPr u="none"/>
              <a:t>the flock of God among you, exercising </a:t>
            </a:r>
            <a:r>
              <a:rPr b="1" u="none"/>
              <a:t>oversight</a:t>
            </a:r>
            <a:r>
              <a:rPr u="none"/>
              <a:t> not under compulsion, but voluntarily, according to the will of God; and not for sordid gain, but with eagerness; </a:t>
            </a:r>
            <a:r>
              <a:rPr sz="1000" i="0" u="none"/>
              <a:t>3</a:t>
            </a:r>
            <a:r>
              <a:rPr u="none"/>
              <a:t>nor yet as lording it over those allotted to your charge, but proving to be examples to the flock.                                                                                                  </a:t>
            </a:r>
            <a:r>
              <a:rPr b="1" i="0" u="none"/>
              <a:t>1 Peter 5:1-3</a:t>
            </a:r>
          </a:p>
        </p:txBody>
      </p:sp>
    </p:spTree>
  </p:cSld>
  <p:clrMapOvr>
    <a:masterClrMapping/>
  </p:clrMapOvr>
  <mc:AlternateContent xmlns:mc="http://schemas.openxmlformats.org/markup-compatibility/2006" xmlns:p14="http://schemas.microsoft.com/office/powerpoint/2010/main">
    <mc:Choice Requires="p14">
      <p:transition spd="slow">
        <p:fade/>
      </p:transition>
    </mc:Choice>
    <mc:Fallback xmlns:a14="http://schemas.microsoft.com/office/drawing/2010/main" xmlns:m="http://schemas.openxmlformats.org/officeDocument/2006/math"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Rectangle"/>
          <p:cNvSpPr/>
          <p:nvPr/>
        </p:nvSpPr>
        <p:spPr>
          <a:xfrm>
            <a:off x="150812" y="152400"/>
            <a:ext cx="11887201" cy="6553200"/>
          </a:xfrm>
          <a:prstGeom prst="rect">
            <a:avLst/>
          </a:prstGeom>
          <a:ln w="38100">
            <a:solidFill>
              <a:srgbClr val="41719C"/>
            </a:solidFill>
          </a:ln>
        </p:spPr>
        <p:txBody>
          <a:bodyPr lIns="45719" rIns="45719" anchor="ctr"/>
          <a:lstStyle/>
          <a:p>
            <a:pPr algn="ctr" defTabSz="912812">
              <a:defRPr sz="1700">
                <a:solidFill>
                  <a:srgbClr val="FFFFFF"/>
                </a:solidFill>
              </a:defRPr>
            </a:pPr>
            <a:endParaRPr/>
          </a:p>
        </p:txBody>
      </p:sp>
      <p:sp>
        <p:nvSpPr>
          <p:cNvPr id="135" name="01"/>
          <p:cNvSpPr txBox="1">
            <a:spLocks noGrp="1"/>
          </p:cNvSpPr>
          <p:nvPr>
            <p:ph type="sldNum" sz="quarter" idx="2"/>
          </p:nvPr>
        </p:nvSpPr>
        <p:spPr>
          <a:xfrm>
            <a:off x="11856630" y="6414760"/>
            <a:ext cx="181383"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3</a:t>
            </a:fld>
            <a:endParaRPr/>
          </a:p>
        </p:txBody>
      </p:sp>
      <p:sp>
        <p:nvSpPr>
          <p:cNvPr id="136" name="Words used for Role and Function of New Testament Leaders"/>
          <p:cNvSpPr txBox="1"/>
          <p:nvPr/>
        </p:nvSpPr>
        <p:spPr>
          <a:xfrm>
            <a:off x="1325338" y="355681"/>
            <a:ext cx="10130394" cy="99234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p>
            <a:pPr algn="ctr" defTabSz="912812">
              <a:spcBef>
                <a:spcPts val="600"/>
              </a:spcBef>
              <a:defRPr sz="3200">
                <a:latin typeface="Calibri Light"/>
                <a:ea typeface="Calibri Light"/>
                <a:cs typeface="Calibri Light"/>
                <a:sym typeface="Calibri Light"/>
              </a:defRPr>
            </a:pPr>
            <a:r>
              <a:t>Words used for Role and Function of New Testament Leaders</a:t>
            </a:r>
            <a:br/>
            <a:endParaRPr/>
          </a:p>
        </p:txBody>
      </p:sp>
      <p:graphicFrame>
        <p:nvGraphicFramePr>
          <p:cNvPr id="137" name="Table 1"/>
          <p:cNvGraphicFramePr/>
          <p:nvPr/>
        </p:nvGraphicFramePr>
        <p:xfrm>
          <a:off x="920106" y="1449727"/>
          <a:ext cx="10339085" cy="4296497"/>
        </p:xfrm>
        <a:graphic>
          <a:graphicData uri="http://schemas.openxmlformats.org/drawingml/2006/table">
            <a:tbl>
              <a:tblPr firstRow="1" firstCol="1">
                <a:tableStyleId>{4C3C2611-4C71-4FC5-86AE-919BDF0F9419}</a:tableStyleId>
              </a:tblPr>
              <a:tblGrid>
                <a:gridCol w="1977155">
                  <a:extLst>
                    <a:ext uri="{9D8B030D-6E8A-4147-A177-3AD203B41FA5}">
                      <a16:colId xmlns:a16="http://schemas.microsoft.com/office/drawing/2014/main" val="20000"/>
                    </a:ext>
                  </a:extLst>
                </a:gridCol>
                <a:gridCol w="1977155">
                  <a:extLst>
                    <a:ext uri="{9D8B030D-6E8A-4147-A177-3AD203B41FA5}">
                      <a16:colId xmlns:a16="http://schemas.microsoft.com/office/drawing/2014/main" val="20001"/>
                    </a:ext>
                  </a:extLst>
                </a:gridCol>
                <a:gridCol w="4407620">
                  <a:extLst>
                    <a:ext uri="{9D8B030D-6E8A-4147-A177-3AD203B41FA5}">
                      <a16:colId xmlns:a16="http://schemas.microsoft.com/office/drawing/2014/main" val="20002"/>
                    </a:ext>
                  </a:extLst>
                </a:gridCol>
                <a:gridCol w="1977155">
                  <a:extLst>
                    <a:ext uri="{9D8B030D-6E8A-4147-A177-3AD203B41FA5}">
                      <a16:colId xmlns:a16="http://schemas.microsoft.com/office/drawing/2014/main" val="20003"/>
                    </a:ext>
                  </a:extLst>
                </a:gridCol>
              </a:tblGrid>
              <a:tr h="585228">
                <a:tc>
                  <a:txBody>
                    <a:bodyPr/>
                    <a:lstStyle/>
                    <a:p>
                      <a:pPr algn="l" defTabSz="457200">
                        <a:defRPr sz="1800" b="0">
                          <a:solidFill>
                            <a:srgbClr val="000000"/>
                          </a:solidFill>
                        </a:defRPr>
                      </a:pPr>
                      <a:r>
                        <a:rPr sz="2400" b="1">
                          <a:solidFill>
                            <a:srgbClr val="FFFFFF"/>
                          </a:solidFill>
                          <a:latin typeface="Helvetica Neue"/>
                          <a:ea typeface="Helvetica Neue"/>
                          <a:cs typeface="Helvetica Neue"/>
                          <a:sym typeface="Helvetica Neue"/>
                        </a:rPr>
                        <a:t>Title</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a:solidFill>
                        <a:srgbClr val="000000"/>
                      </a:solidFill>
                      <a:miter lim="400000"/>
                    </a:lnB>
                  </a:tcPr>
                </a:tc>
                <a:tc>
                  <a:txBody>
                    <a:bodyPr/>
                    <a:lstStyle/>
                    <a:p>
                      <a:pPr algn="l" defTabSz="457200">
                        <a:defRPr sz="1500">
                          <a:solidFill>
                            <a:srgbClr val="000000"/>
                          </a:solidFill>
                          <a:latin typeface="Helvetica Neue"/>
                          <a:ea typeface="Helvetica Neue"/>
                          <a:cs typeface="Helvetica Neue"/>
                          <a:sym typeface="Helvetica Neue"/>
                        </a:defRPr>
                      </a:pPr>
                      <a:r>
                        <a:rPr sz="2400">
                          <a:solidFill>
                            <a:srgbClr val="FFFFFF"/>
                          </a:solidFill>
                        </a:rPr>
                        <a:t>Equivalent</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a:solidFill>
                        <a:srgbClr val="000000"/>
                      </a:solidFill>
                      <a:miter lim="400000"/>
                    </a:lnB>
                  </a:tcPr>
                </a:tc>
                <a:tc>
                  <a:txBody>
                    <a:bodyPr/>
                    <a:lstStyle/>
                    <a:p>
                      <a:pPr algn="l" defTabSz="457200">
                        <a:defRPr sz="1800" b="0">
                          <a:solidFill>
                            <a:srgbClr val="000000"/>
                          </a:solidFill>
                        </a:defRPr>
                      </a:pPr>
                      <a:r>
                        <a:rPr sz="2400" b="1">
                          <a:solidFill>
                            <a:srgbClr val="FFFFFF"/>
                          </a:solidFill>
                          <a:latin typeface="Helvetica Neue"/>
                          <a:ea typeface="Helvetica Neue"/>
                          <a:cs typeface="Helvetica Neue"/>
                          <a:sym typeface="Helvetica Neue"/>
                        </a:rPr>
                        <a:t>Implications</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a:solidFill>
                        <a:srgbClr val="000000"/>
                      </a:solidFill>
                      <a:miter lim="400000"/>
                    </a:lnB>
                  </a:tcPr>
                </a:tc>
                <a:tc>
                  <a:txBody>
                    <a:bodyPr/>
                    <a:lstStyle/>
                    <a:p>
                      <a:pPr algn="l" defTabSz="457200">
                        <a:defRPr sz="1800" b="0">
                          <a:solidFill>
                            <a:srgbClr val="000000"/>
                          </a:solidFill>
                        </a:defRPr>
                      </a:pPr>
                      <a:r>
                        <a:rPr sz="2400" b="1">
                          <a:solidFill>
                            <a:srgbClr val="FFFFFF"/>
                          </a:solidFill>
                          <a:latin typeface="Helvetica Neue"/>
                          <a:ea typeface="Helvetica Neue"/>
                          <a:cs typeface="Helvetica Neue"/>
                          <a:sym typeface="Helvetica Neue"/>
                        </a:rPr>
                        <a:t>Scriptures</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a:solidFill>
                        <a:srgbClr val="000000"/>
                      </a:solidFill>
                      <a:miter lim="400000"/>
                    </a:lnB>
                  </a:tcPr>
                </a:tc>
                <a:extLst>
                  <a:ext uri="{0D108BD9-81ED-4DB2-BD59-A6C34878D82A}">
                    <a16:rowId xmlns:a16="http://schemas.microsoft.com/office/drawing/2014/main" val="10000"/>
                  </a:ext>
                </a:extLst>
              </a:tr>
              <a:tr h="932150">
                <a:tc>
                  <a:txBody>
                    <a:bodyPr/>
                    <a:lstStyle/>
                    <a:p>
                      <a:pPr algn="l" defTabSz="457200">
                        <a:defRPr sz="1800" b="0">
                          <a:solidFill>
                            <a:srgbClr val="000000"/>
                          </a:solidFill>
                        </a:defRPr>
                      </a:pPr>
                      <a:r>
                        <a:rPr sz="2100" b="1">
                          <a:latin typeface="Helvetica Neue"/>
                          <a:ea typeface="Helvetica Neue"/>
                          <a:cs typeface="Helvetica Neue"/>
                          <a:sym typeface="Helvetica Neue"/>
                        </a:rPr>
                        <a:t>Elder</a:t>
                      </a:r>
                    </a:p>
                  </a:txBody>
                  <a:tcPr marL="50800" marR="50800" marT="50800" marB="50800" horzOverflow="overflow">
                    <a:lnL w="4445">
                      <a:solidFill>
                        <a:srgbClr val="000000"/>
                      </a:solidFill>
                      <a:miter lim="400000"/>
                    </a:lnL>
                    <a:lnR>
                      <a:solidFill>
                        <a:srgbClr val="000000"/>
                      </a:solidFill>
                      <a:miter lim="400000"/>
                    </a:lnR>
                    <a:lnT>
                      <a:solidFill>
                        <a:srgbClr val="000000"/>
                      </a:solidFill>
                      <a:miter lim="400000"/>
                    </a:lnT>
                    <a:lnB w="4445">
                      <a:solidFill>
                        <a:srgbClr val="000000"/>
                      </a:solidFill>
                      <a:miter lim="400000"/>
                    </a:lnB>
                    <a:solidFill>
                      <a:srgbClr val="DCDCDC"/>
                    </a:solidFill>
                  </a:tcPr>
                </a:tc>
                <a:tc>
                  <a:txBody>
                    <a:bodyPr/>
                    <a:lstStyle/>
                    <a:p>
                      <a:pPr algn="l" defTabSz="457200">
                        <a:defRPr sz="1800"/>
                      </a:pPr>
                      <a:r>
                        <a:rPr sz="2100">
                          <a:latin typeface="Helvetica Neue"/>
                          <a:ea typeface="Helvetica Neue"/>
                          <a:cs typeface="Helvetica Neue"/>
                          <a:sym typeface="Helvetica Neue"/>
                        </a:rPr>
                        <a:t>Presbyter</a:t>
                      </a:r>
                    </a:p>
                  </a:txBody>
                  <a:tcPr marL="50800" marR="50800" marT="50800" marB="50800" horzOverflow="overflow">
                    <a:lnL>
                      <a:solidFill>
                        <a:srgbClr val="000000"/>
                      </a:solidFill>
                      <a:miter lim="400000"/>
                    </a:lnL>
                    <a:lnR w="4445">
                      <a:solidFill>
                        <a:srgbClr val="000000"/>
                      </a:solidFill>
                      <a:miter lim="400000"/>
                    </a:lnR>
                    <a:lnT>
                      <a:solidFill>
                        <a:srgbClr val="000000"/>
                      </a:solidFill>
                      <a:miter lim="400000"/>
                    </a:lnT>
                    <a:lnB w="4445">
                      <a:solidFill>
                        <a:srgbClr val="000000"/>
                      </a:solidFill>
                      <a:miter lim="400000"/>
                    </a:lnB>
                    <a:noFill/>
                  </a:tcPr>
                </a:tc>
                <a:tc>
                  <a:txBody>
                    <a:bodyPr/>
                    <a:lstStyle/>
                    <a:p>
                      <a:pPr algn="l" defTabSz="457200">
                        <a:defRPr sz="1800"/>
                      </a:pPr>
                      <a:r>
                        <a:rPr sz="1900">
                          <a:latin typeface="Helvetica Neue"/>
                          <a:ea typeface="Helvetica Neue"/>
                          <a:cs typeface="Helvetica Neue"/>
                          <a:sym typeface="Helvetica Neue"/>
                        </a:rPr>
                        <a:t>One that displays wisdom and maturity in the community of believers</a:t>
                      </a:r>
                    </a:p>
                  </a:txBody>
                  <a:tcPr marL="50800" marR="50800" marT="50800" marB="50800" horzOverflow="overflow">
                    <a:lnL w="4445">
                      <a:solidFill>
                        <a:srgbClr val="000000"/>
                      </a:solidFill>
                      <a:miter lim="400000"/>
                    </a:lnL>
                    <a:lnR w="4445">
                      <a:solidFill>
                        <a:srgbClr val="000000"/>
                      </a:solidFill>
                      <a:miter lim="400000"/>
                    </a:lnR>
                    <a:lnT>
                      <a:solidFill>
                        <a:srgbClr val="000000"/>
                      </a:solidFill>
                      <a:miter lim="400000"/>
                    </a:lnT>
                    <a:lnB w="4445">
                      <a:solidFill>
                        <a:srgbClr val="000000"/>
                      </a:solidFill>
                      <a:miter lim="400000"/>
                    </a:lnB>
                    <a:noFill/>
                  </a:tcPr>
                </a:tc>
                <a:tc>
                  <a:txBody>
                    <a:bodyPr/>
                    <a:lstStyle/>
                    <a:p>
                      <a:pPr algn="l" defTabSz="457200">
                        <a:defRPr sz="1800"/>
                      </a:pPr>
                      <a:r>
                        <a:rPr sz="1900">
                          <a:latin typeface="Helvetica Neue"/>
                          <a:ea typeface="Helvetica Neue"/>
                          <a:cs typeface="Helvetica Neue"/>
                          <a:sym typeface="Helvetica Neue"/>
                        </a:rPr>
                        <a:t>Titus 1:5          
James 5:14</a:t>
                      </a:r>
                    </a:p>
                  </a:txBody>
                  <a:tcPr marL="50800" marR="50800" marT="50800" marB="50800" horzOverflow="overflow">
                    <a:lnL w="4445">
                      <a:solidFill>
                        <a:srgbClr val="000000"/>
                      </a:solidFill>
                      <a:miter lim="400000"/>
                    </a:lnL>
                    <a:lnR w="4445">
                      <a:solidFill>
                        <a:srgbClr val="000000"/>
                      </a:solidFill>
                      <a:miter lim="400000"/>
                    </a:lnR>
                    <a:lnT>
                      <a:solidFill>
                        <a:srgbClr val="000000"/>
                      </a:solidFill>
                      <a:miter lim="400000"/>
                    </a:lnT>
                    <a:lnB w="4445">
                      <a:solidFill>
                        <a:srgbClr val="000000"/>
                      </a:solidFill>
                      <a:miter lim="400000"/>
                    </a:lnB>
                    <a:noFill/>
                  </a:tcPr>
                </a:tc>
                <a:extLst>
                  <a:ext uri="{0D108BD9-81ED-4DB2-BD59-A6C34878D82A}">
                    <a16:rowId xmlns:a16="http://schemas.microsoft.com/office/drawing/2014/main" val="10001"/>
                  </a:ext>
                </a:extLst>
              </a:tr>
              <a:tr h="926373">
                <a:tc>
                  <a:txBody>
                    <a:bodyPr/>
                    <a:lstStyle/>
                    <a:p>
                      <a:pPr algn="l" defTabSz="457200">
                        <a:defRPr sz="1800" b="0">
                          <a:solidFill>
                            <a:srgbClr val="000000"/>
                          </a:solidFill>
                        </a:defRPr>
                      </a:pPr>
                      <a:r>
                        <a:rPr sz="2100" b="1">
                          <a:latin typeface="Helvetica Neue"/>
                          <a:ea typeface="Helvetica Neue"/>
                          <a:cs typeface="Helvetica Neue"/>
                          <a:sym typeface="Helvetica Neue"/>
                        </a:rPr>
                        <a:t>Shepherd</a:t>
                      </a:r>
                    </a:p>
                  </a:txBody>
                  <a:tcPr marL="50800" marR="50800" marT="50800" marB="50800" horzOverflow="overflow">
                    <a:lnL w="4445">
                      <a:solidFill>
                        <a:srgbClr val="000000"/>
                      </a:solidFill>
                      <a:miter lim="400000"/>
                    </a:lnL>
                    <a:lnR>
                      <a:solidFill>
                        <a:srgbClr val="000000"/>
                      </a:solidFill>
                      <a:miter lim="400000"/>
                    </a:lnR>
                    <a:lnT w="4445">
                      <a:solidFill>
                        <a:srgbClr val="000000"/>
                      </a:solidFill>
                      <a:miter lim="400000"/>
                    </a:lnT>
                    <a:lnB w="4445">
                      <a:solidFill>
                        <a:srgbClr val="000000"/>
                      </a:solidFill>
                      <a:miter lim="400000"/>
                    </a:lnB>
                    <a:solidFill>
                      <a:srgbClr val="DCDCDC"/>
                    </a:solidFill>
                  </a:tcPr>
                </a:tc>
                <a:tc>
                  <a:txBody>
                    <a:bodyPr/>
                    <a:lstStyle/>
                    <a:p>
                      <a:pPr algn="l" defTabSz="457200">
                        <a:defRPr sz="1800"/>
                      </a:pPr>
                      <a:r>
                        <a:rPr sz="2100">
                          <a:latin typeface="Helvetica Neue"/>
                          <a:ea typeface="Helvetica Neue"/>
                          <a:cs typeface="Helvetica Neue"/>
                          <a:sym typeface="Helvetica Neue"/>
                        </a:rPr>
                        <a:t>Pastor</a:t>
                      </a:r>
                    </a:p>
                  </a:txBody>
                  <a:tcPr marL="50800" marR="50800" marT="50800" marB="50800" horzOverflow="overflow">
                    <a:lnL>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l" defTabSz="457200">
                        <a:defRPr sz="1800"/>
                      </a:pPr>
                      <a:r>
                        <a:rPr sz="1900">
                          <a:latin typeface="Helvetica Neue"/>
                          <a:ea typeface="Helvetica Neue"/>
                          <a:cs typeface="Helvetica Neue"/>
                          <a:sym typeface="Helvetica Neue"/>
                        </a:rPr>
                        <a:t>One who feeds and protects the flock</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l" defTabSz="457200">
                        <a:defRPr sz="1800"/>
                      </a:pPr>
                      <a:r>
                        <a:rPr sz="1900">
                          <a:latin typeface="Helvetica Neue"/>
                          <a:ea typeface="Helvetica Neue"/>
                          <a:cs typeface="Helvetica Neue"/>
                          <a:sym typeface="Helvetica Neue"/>
                        </a:rPr>
                        <a:t>Ephesians 4:11     
Acts 20:28</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extLst>
                  <a:ext uri="{0D108BD9-81ED-4DB2-BD59-A6C34878D82A}">
                    <a16:rowId xmlns:a16="http://schemas.microsoft.com/office/drawing/2014/main" val="10002"/>
                  </a:ext>
                </a:extLst>
              </a:tr>
              <a:tr h="926373">
                <a:tc>
                  <a:txBody>
                    <a:bodyPr/>
                    <a:lstStyle/>
                    <a:p>
                      <a:pPr algn="l" defTabSz="457200">
                        <a:defRPr sz="1800" b="0">
                          <a:solidFill>
                            <a:srgbClr val="000000"/>
                          </a:solidFill>
                        </a:defRPr>
                      </a:pPr>
                      <a:r>
                        <a:rPr sz="2100" b="1">
                          <a:latin typeface="Helvetica Neue"/>
                          <a:ea typeface="Helvetica Neue"/>
                          <a:cs typeface="Helvetica Neue"/>
                          <a:sym typeface="Helvetica Neue"/>
                        </a:rPr>
                        <a:t>Overseer</a:t>
                      </a:r>
                    </a:p>
                  </a:txBody>
                  <a:tcPr marL="50800" marR="50800" marT="50800" marB="50800" horzOverflow="overflow">
                    <a:lnL w="4445">
                      <a:solidFill>
                        <a:srgbClr val="000000"/>
                      </a:solidFill>
                      <a:miter lim="400000"/>
                    </a:lnL>
                    <a:lnR>
                      <a:solidFill>
                        <a:srgbClr val="000000"/>
                      </a:solidFill>
                      <a:miter lim="400000"/>
                    </a:lnR>
                    <a:lnT w="4445">
                      <a:solidFill>
                        <a:srgbClr val="000000"/>
                      </a:solidFill>
                      <a:miter lim="400000"/>
                    </a:lnT>
                    <a:lnB w="4445">
                      <a:solidFill>
                        <a:srgbClr val="000000"/>
                      </a:solidFill>
                      <a:miter lim="400000"/>
                    </a:lnB>
                    <a:solidFill>
                      <a:srgbClr val="DCDCDC"/>
                    </a:solidFill>
                  </a:tcPr>
                </a:tc>
                <a:tc>
                  <a:txBody>
                    <a:bodyPr/>
                    <a:lstStyle/>
                    <a:p>
                      <a:pPr algn="l" defTabSz="457200">
                        <a:defRPr sz="1800"/>
                      </a:pPr>
                      <a:r>
                        <a:rPr sz="2100">
                          <a:latin typeface="Helvetica Neue"/>
                          <a:ea typeface="Helvetica Neue"/>
                          <a:cs typeface="Helvetica Neue"/>
                          <a:sym typeface="Helvetica Neue"/>
                        </a:rPr>
                        <a:t>Bishop</a:t>
                      </a:r>
                    </a:p>
                  </a:txBody>
                  <a:tcPr marL="50800" marR="50800" marT="50800" marB="50800" horzOverflow="overflow">
                    <a:lnL>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l" defTabSz="457200">
                        <a:defRPr sz="1800"/>
                      </a:pPr>
                      <a:r>
                        <a:rPr sz="1900">
                          <a:latin typeface="Helvetica Neue"/>
                          <a:ea typeface="Helvetica Neue"/>
                          <a:cs typeface="Helvetica Neue"/>
                          <a:sym typeface="Helvetica Neue"/>
                        </a:rPr>
                        <a:t>A supervisor that oversees the congregational needs</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l" defTabSz="457200">
                        <a:defRPr sz="1800"/>
                      </a:pPr>
                      <a:r>
                        <a:rPr sz="1900">
                          <a:latin typeface="Helvetica Neue"/>
                          <a:ea typeface="Helvetica Neue"/>
                          <a:cs typeface="Helvetica Neue"/>
                          <a:sym typeface="Helvetica Neue"/>
                        </a:rPr>
                        <a:t>Philippians 1:1       
1 Timothy 3:2</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extLst>
                  <a:ext uri="{0D108BD9-81ED-4DB2-BD59-A6C34878D82A}">
                    <a16:rowId xmlns:a16="http://schemas.microsoft.com/office/drawing/2014/main" val="10003"/>
                  </a:ext>
                </a:extLst>
              </a:tr>
              <a:tr h="926373">
                <a:tc>
                  <a:txBody>
                    <a:bodyPr/>
                    <a:lstStyle/>
                    <a:p>
                      <a:pPr algn="l" defTabSz="457200">
                        <a:defRPr sz="1800" b="0">
                          <a:solidFill>
                            <a:srgbClr val="000000"/>
                          </a:solidFill>
                        </a:defRPr>
                      </a:pPr>
                      <a:r>
                        <a:rPr sz="2100" b="1">
                          <a:latin typeface="Helvetica Neue"/>
                          <a:ea typeface="Helvetica Neue"/>
                          <a:cs typeface="Helvetica Neue"/>
                          <a:sym typeface="Helvetica Neue"/>
                        </a:rPr>
                        <a:t>Steward</a:t>
                      </a:r>
                    </a:p>
                  </a:txBody>
                  <a:tcPr marL="50800" marR="50800" marT="50800" marB="50800" horzOverflow="overflow">
                    <a:lnL w="4445">
                      <a:solidFill>
                        <a:srgbClr val="000000"/>
                      </a:solidFill>
                      <a:miter lim="400000"/>
                    </a:lnL>
                    <a:lnR>
                      <a:solidFill>
                        <a:srgbClr val="000000"/>
                      </a:solidFill>
                      <a:miter lim="400000"/>
                    </a:lnR>
                    <a:lnT w="4445">
                      <a:solidFill>
                        <a:srgbClr val="000000"/>
                      </a:solidFill>
                      <a:miter lim="400000"/>
                    </a:lnT>
                    <a:lnB w="4445">
                      <a:solidFill>
                        <a:srgbClr val="000000"/>
                      </a:solidFill>
                      <a:miter lim="400000"/>
                    </a:lnB>
                    <a:solidFill>
                      <a:srgbClr val="DCDCDC"/>
                    </a:solidFill>
                  </a:tcPr>
                </a:tc>
                <a:tc>
                  <a:txBody>
                    <a:bodyPr/>
                    <a:lstStyle/>
                    <a:p>
                      <a:pPr algn="l" defTabSz="457200">
                        <a:defRPr sz="1800"/>
                      </a:pPr>
                      <a:r>
                        <a:rPr sz="2100">
                          <a:latin typeface="Helvetica Neue"/>
                          <a:ea typeface="Helvetica Neue"/>
                          <a:cs typeface="Helvetica Neue"/>
                          <a:sym typeface="Helvetica Neue"/>
                        </a:rPr>
                        <a:t>Manager</a:t>
                      </a:r>
                    </a:p>
                  </a:txBody>
                  <a:tcPr marL="50800" marR="50800" marT="50800" marB="50800" horzOverflow="overflow">
                    <a:lnL>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l" defTabSz="457200">
                        <a:defRPr sz="1800"/>
                      </a:pPr>
                      <a:r>
                        <a:rPr sz="1900">
                          <a:latin typeface="Helvetica Neue"/>
                          <a:ea typeface="Helvetica Neue"/>
                          <a:cs typeface="Helvetica Neue"/>
                          <a:sym typeface="Helvetica Neue"/>
                        </a:rPr>
                        <a:t>A trustee or manager serving in God’s household</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l" defTabSz="457200">
                        <a:defRPr sz="1800"/>
                      </a:pPr>
                      <a:r>
                        <a:rPr sz="1900">
                          <a:latin typeface="Helvetica Neue"/>
                          <a:ea typeface="Helvetica Neue"/>
                          <a:cs typeface="Helvetica Neue"/>
                          <a:sym typeface="Helvetica Neue"/>
                        </a:rPr>
                        <a:t>Titus 1:7                
1 Corinthians 4:2</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extLst>
                  <a:ext uri="{0D108BD9-81ED-4DB2-BD59-A6C34878D82A}">
                    <a16:rowId xmlns:a16="http://schemas.microsoft.com/office/drawing/2014/main" val="10004"/>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fade/>
      </p:transition>
    </mc:Choice>
    <mc:Fallback xmlns:a14="http://schemas.microsoft.com/office/drawing/2010/main" xmlns:m="http://schemas.openxmlformats.org/officeDocument/2006/math" xmlns="">
      <p:transition spd="med">
        <p:fade/>
      </p:transition>
    </mc:Fallback>
  </mc:AlternateContent>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5B9BD5"/>
      </a:accent1>
      <a:accent2>
        <a:srgbClr val="ED7D31"/>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Constantia"/>
        <a:ea typeface="Constantia"/>
        <a:cs typeface="Constantia"/>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6A3A20"/>
      </a:dk1>
      <a:lt1>
        <a:srgbClr val="4A5F6A"/>
      </a:lt1>
      <a:dk2>
        <a:srgbClr val="A7A7A7"/>
      </a:dk2>
      <a:lt2>
        <a:srgbClr val="535353"/>
      </a:lt2>
      <a:accent1>
        <a:srgbClr val="5B9BD5"/>
      </a:accent1>
      <a:accent2>
        <a:srgbClr val="ED7D31"/>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Constantia"/>
        <a:ea typeface="Constantia"/>
        <a:cs typeface="Constantia"/>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TotalTime>
  <Words>395</Words>
  <Application>Microsoft Office PowerPoint</Application>
  <PresentationFormat>Custom</PresentationFormat>
  <Paragraphs>29</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Constantia</vt:lpstr>
      <vt:lpstr>Helvetica Neue</vt:lpstr>
      <vt:lpstr>Office Theme</vt:lpstr>
      <vt:lpstr>Words used for Role and Function of New Testament Leaders  Elder—Shepherd—Overseer—Steward</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Ray</cp:lastModifiedBy>
  <cp:revision>1</cp:revision>
  <dcterms:modified xsi:type="dcterms:W3CDTF">2024-12-14T19:00:19Z</dcterms:modified>
</cp:coreProperties>
</file>