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8288000" cy="10287000"/>
  <p:notesSz cx="6858000" cy="9144000"/>
  <p:embeddedFontLst>
    <p:embeddedFont>
      <p:font typeface="Bricolage Grotesque"/>
      <p:regular r:id="rId20"/>
    </p:embeddedFont>
    <p:embeddedFont>
      <p:font typeface="Bricolage Grotesque Bold"/>
      <p:regular r:id="rId21"/>
    </p:embeddedFont>
    <p:embeddedFont>
      <p:font typeface="Canva Sans"/>
      <p:regular r:id="rId22"/>
    </p:embeddedFont>
    <p:embeddedFont>
      <p:font typeface="Futura Display"/>
      <p:regular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A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60" d="100"/>
          <a:sy n="60" d="100"/>
        </p:scale>
        <p:origin x="96" y="3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11/14/2024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7.xml"/><Relationship Id="rId1" Type="http://schemas.openxmlformats.org/officeDocument/2006/relationships/video" Target="https://youtu.be/jpuDyGgIeh0?t=311&amp;si=TgZvLyrpTfzRWXpR" TargetMode="External"/><Relationship Id="rId5" Type="http://schemas.openxmlformats.org/officeDocument/2006/relationships/image" Target="../media/image29.jpeg"/><Relationship Id="rId4" Type="http://schemas.openxmlformats.org/officeDocument/2006/relationships/image" Target="../media/image28.svg"/></Relationships>
</file>

<file path=ppt/slides/_rels/slide12.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7.xml"/><Relationship Id="rId5" Type="http://schemas.openxmlformats.org/officeDocument/2006/relationships/image" Target="../media/image18.sv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24.sv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sv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24.sv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24.sv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CDCD4"/>
        </a:solidFill>
        <a:effectLst/>
      </p:bgPr>
    </p:bg>
    <p:spTree>
      <p:nvGrpSpPr>
        <p:cNvPr id="1" name=""/>
        <p:cNvGrpSpPr/>
        <p:nvPr/>
      </p:nvGrpSpPr>
      <p:grpSpPr>
        <a:xfrm>
          <a:off x="0" y="0"/>
          <a:ext cx="0" cy="0"/>
          <a:chOff x="0" y="0"/>
          <a:chExt cx="0" cy="0"/>
        </a:xfrm>
      </p:grpSpPr>
      <p:grpSp>
        <p:nvGrpSpPr>
          <p:cNvPr id="2" name="Group 2"/>
          <p:cNvGrpSpPr/>
          <p:nvPr/>
        </p:nvGrpSpPr>
        <p:grpSpPr>
          <a:xfrm>
            <a:off x="327898" y="345156"/>
            <a:ext cx="17632204" cy="9596688"/>
            <a:chOff x="0" y="0"/>
            <a:chExt cx="4643873" cy="2527523"/>
          </a:xfrm>
        </p:grpSpPr>
        <p:sp>
          <p:nvSpPr>
            <p:cNvPr id="3" name="Freeform 3"/>
            <p:cNvSpPr/>
            <p:nvPr/>
          </p:nvSpPr>
          <p:spPr>
            <a:xfrm>
              <a:off x="0" y="0"/>
              <a:ext cx="4643873" cy="2527523"/>
            </a:xfrm>
            <a:custGeom>
              <a:avLst/>
              <a:gdLst/>
              <a:ahLst/>
              <a:cxnLst/>
              <a:rect l="l" t="t" r="r" b="b"/>
              <a:pathLst>
                <a:path w="4643873" h="2527523">
                  <a:moveTo>
                    <a:pt x="0" y="0"/>
                  </a:moveTo>
                  <a:lnTo>
                    <a:pt x="4643873" y="0"/>
                  </a:lnTo>
                  <a:lnTo>
                    <a:pt x="4643873" y="2527523"/>
                  </a:lnTo>
                  <a:lnTo>
                    <a:pt x="0" y="2527523"/>
                  </a:lnTo>
                  <a:close/>
                </a:path>
              </a:pathLst>
            </a:custGeom>
            <a:solidFill>
              <a:srgbClr val="000000">
                <a:alpha val="0"/>
              </a:srgbClr>
            </a:solidFill>
            <a:ln w="28575" cap="sq">
              <a:solidFill>
                <a:srgbClr val="000000"/>
              </a:solidFill>
              <a:prstDash val="solid"/>
              <a:miter/>
            </a:ln>
          </p:spPr>
          <p:txBody>
            <a:bodyPr/>
            <a:lstStyle/>
            <a:p>
              <a:endParaRPr lang="en-US"/>
            </a:p>
          </p:txBody>
        </p:sp>
        <p:sp>
          <p:nvSpPr>
            <p:cNvPr id="4" name="TextBox 4"/>
            <p:cNvSpPr txBox="1"/>
            <p:nvPr/>
          </p:nvSpPr>
          <p:spPr>
            <a:xfrm>
              <a:off x="0" y="-133350"/>
              <a:ext cx="4643873" cy="2660873"/>
            </a:xfrm>
            <a:prstGeom prst="rect">
              <a:avLst/>
            </a:prstGeom>
          </p:spPr>
          <p:txBody>
            <a:bodyPr lIns="50800" tIns="50800" rIns="50800" bIns="50800" rtlCol="0" anchor="ctr"/>
            <a:lstStyle/>
            <a:p>
              <a:pPr algn="ctr">
                <a:lnSpc>
                  <a:spcPts val="3720"/>
                </a:lnSpc>
              </a:pPr>
              <a:endParaRPr/>
            </a:p>
          </p:txBody>
        </p:sp>
      </p:grpSp>
      <p:grpSp>
        <p:nvGrpSpPr>
          <p:cNvPr id="5" name="Group 5"/>
          <p:cNvGrpSpPr/>
          <p:nvPr/>
        </p:nvGrpSpPr>
        <p:grpSpPr>
          <a:xfrm>
            <a:off x="327898" y="9258300"/>
            <a:ext cx="17632204" cy="683544"/>
            <a:chOff x="0" y="0"/>
            <a:chExt cx="4643873" cy="180028"/>
          </a:xfrm>
        </p:grpSpPr>
        <p:sp>
          <p:nvSpPr>
            <p:cNvPr id="6" name="Freeform 6"/>
            <p:cNvSpPr/>
            <p:nvPr/>
          </p:nvSpPr>
          <p:spPr>
            <a:xfrm>
              <a:off x="0" y="0"/>
              <a:ext cx="4643873" cy="180028"/>
            </a:xfrm>
            <a:custGeom>
              <a:avLst/>
              <a:gdLst/>
              <a:ahLst/>
              <a:cxnLst/>
              <a:rect l="l" t="t" r="r" b="b"/>
              <a:pathLst>
                <a:path w="4643873" h="180028">
                  <a:moveTo>
                    <a:pt x="0" y="0"/>
                  </a:moveTo>
                  <a:lnTo>
                    <a:pt x="4643873" y="0"/>
                  </a:lnTo>
                  <a:lnTo>
                    <a:pt x="4643873" y="180028"/>
                  </a:lnTo>
                  <a:lnTo>
                    <a:pt x="0" y="180028"/>
                  </a:lnTo>
                  <a:close/>
                </a:path>
              </a:pathLst>
            </a:custGeom>
            <a:solidFill>
              <a:srgbClr val="A7BFA7"/>
            </a:solidFill>
            <a:ln w="28575" cap="sq">
              <a:solidFill>
                <a:srgbClr val="000000"/>
              </a:solidFill>
              <a:prstDash val="solid"/>
              <a:miter/>
            </a:ln>
          </p:spPr>
          <p:txBody>
            <a:bodyPr/>
            <a:lstStyle/>
            <a:p>
              <a:endParaRPr lang="en-US"/>
            </a:p>
          </p:txBody>
        </p:sp>
        <p:sp>
          <p:nvSpPr>
            <p:cNvPr id="7" name="TextBox 7"/>
            <p:cNvSpPr txBox="1"/>
            <p:nvPr/>
          </p:nvSpPr>
          <p:spPr>
            <a:xfrm>
              <a:off x="0" y="-133350"/>
              <a:ext cx="4643873" cy="313378"/>
            </a:xfrm>
            <a:prstGeom prst="rect">
              <a:avLst/>
            </a:prstGeom>
          </p:spPr>
          <p:txBody>
            <a:bodyPr lIns="50800" tIns="50800" rIns="50800" bIns="50800" rtlCol="0" anchor="ctr"/>
            <a:lstStyle/>
            <a:p>
              <a:pPr algn="ctr">
                <a:lnSpc>
                  <a:spcPts val="3720"/>
                </a:lnSpc>
              </a:pPr>
              <a:endParaRPr/>
            </a:p>
          </p:txBody>
        </p:sp>
      </p:grpSp>
      <p:sp>
        <p:nvSpPr>
          <p:cNvPr id="8" name="AutoShape 8"/>
          <p:cNvSpPr/>
          <p:nvPr/>
        </p:nvSpPr>
        <p:spPr>
          <a:xfrm>
            <a:off x="327898" y="9585785"/>
            <a:ext cx="17632204" cy="0"/>
          </a:xfrm>
          <a:prstGeom prst="line">
            <a:avLst/>
          </a:prstGeom>
          <a:ln w="28575" cap="flat">
            <a:solidFill>
              <a:srgbClr val="000000"/>
            </a:solidFill>
            <a:prstDash val="solid"/>
            <a:headEnd type="none" w="sm" len="sm"/>
            <a:tailEnd type="none" w="sm" len="sm"/>
          </a:ln>
        </p:spPr>
        <p:txBody>
          <a:bodyPr/>
          <a:lstStyle/>
          <a:p>
            <a:endParaRPr lang="en-US"/>
          </a:p>
        </p:txBody>
      </p:sp>
      <p:sp>
        <p:nvSpPr>
          <p:cNvPr id="9" name="Freeform 9"/>
          <p:cNvSpPr/>
          <p:nvPr/>
        </p:nvSpPr>
        <p:spPr>
          <a:xfrm flipH="1">
            <a:off x="358142" y="2781326"/>
            <a:ext cx="5300498" cy="7127808"/>
          </a:xfrm>
          <a:custGeom>
            <a:avLst/>
            <a:gdLst/>
            <a:ahLst/>
            <a:cxnLst/>
            <a:rect l="l" t="t" r="r" b="b"/>
            <a:pathLst>
              <a:path w="5300498" h="7127808">
                <a:moveTo>
                  <a:pt x="5300499" y="0"/>
                </a:moveTo>
                <a:lnTo>
                  <a:pt x="0" y="0"/>
                </a:lnTo>
                <a:lnTo>
                  <a:pt x="0" y="7127809"/>
                </a:lnTo>
                <a:lnTo>
                  <a:pt x="5300499" y="7127809"/>
                </a:lnTo>
                <a:lnTo>
                  <a:pt x="5300499" y="0"/>
                </a:lnTo>
                <a:close/>
              </a:path>
            </a:pathLst>
          </a:custGeom>
          <a:blipFill>
            <a:blip r:embed="rId2">
              <a:extLst>
                <a:ext uri="{96DAC541-7B7A-43D3-8B79-37D633B846F1}">
                  <asvg:svgBlip xmlns:asvg="http://schemas.microsoft.com/office/drawing/2016/SVG/main" r:embed="rId3"/>
                </a:ext>
              </a:extLst>
            </a:blip>
            <a:stretch>
              <a:fillRect r="-30270" b="-8074"/>
            </a:stretch>
          </a:blipFill>
        </p:spPr>
        <p:txBody>
          <a:bodyPr/>
          <a:lstStyle/>
          <a:p>
            <a:endParaRPr lang="en-US"/>
          </a:p>
        </p:txBody>
      </p:sp>
      <p:grpSp>
        <p:nvGrpSpPr>
          <p:cNvPr id="10" name="Group 10"/>
          <p:cNvGrpSpPr/>
          <p:nvPr/>
        </p:nvGrpSpPr>
        <p:grpSpPr>
          <a:xfrm>
            <a:off x="4014440" y="1890035"/>
            <a:ext cx="10259121" cy="6506931"/>
            <a:chOff x="0" y="0"/>
            <a:chExt cx="3492699" cy="2215273"/>
          </a:xfrm>
        </p:grpSpPr>
        <p:sp>
          <p:nvSpPr>
            <p:cNvPr id="11" name="Freeform 11"/>
            <p:cNvSpPr/>
            <p:nvPr/>
          </p:nvSpPr>
          <p:spPr>
            <a:xfrm>
              <a:off x="0" y="0"/>
              <a:ext cx="3492699" cy="2215273"/>
            </a:xfrm>
            <a:custGeom>
              <a:avLst/>
              <a:gdLst/>
              <a:ahLst/>
              <a:cxnLst/>
              <a:rect l="l" t="t" r="r" b="b"/>
              <a:pathLst>
                <a:path w="3492699" h="2215273">
                  <a:moveTo>
                    <a:pt x="3413281" y="0"/>
                  </a:moveTo>
                  <a:lnTo>
                    <a:pt x="79418" y="0"/>
                  </a:lnTo>
                  <a:cubicBezTo>
                    <a:pt x="79418" y="43699"/>
                    <a:pt x="44079" y="79418"/>
                    <a:pt x="0" y="79418"/>
                  </a:cubicBezTo>
                  <a:lnTo>
                    <a:pt x="0" y="2135855"/>
                  </a:lnTo>
                  <a:cubicBezTo>
                    <a:pt x="43699" y="2135855"/>
                    <a:pt x="79418" y="2171194"/>
                    <a:pt x="79418" y="2215273"/>
                  </a:cubicBezTo>
                  <a:lnTo>
                    <a:pt x="3413281" y="2215273"/>
                  </a:lnTo>
                  <a:cubicBezTo>
                    <a:pt x="3413281" y="2171573"/>
                    <a:pt x="3448620" y="2135855"/>
                    <a:pt x="3492699" y="2135855"/>
                  </a:cubicBezTo>
                  <a:lnTo>
                    <a:pt x="3492699" y="79418"/>
                  </a:lnTo>
                  <a:cubicBezTo>
                    <a:pt x="3449000" y="79418"/>
                    <a:pt x="3413281" y="44079"/>
                    <a:pt x="3413281" y="0"/>
                  </a:cubicBezTo>
                  <a:close/>
                </a:path>
              </a:pathLst>
            </a:custGeom>
            <a:solidFill>
              <a:srgbClr val="A7BFA7"/>
            </a:solidFill>
            <a:ln w="28575" cap="sq">
              <a:solidFill>
                <a:srgbClr val="000000"/>
              </a:solidFill>
              <a:prstDash val="solid"/>
              <a:miter/>
            </a:ln>
          </p:spPr>
          <p:txBody>
            <a:bodyPr/>
            <a:lstStyle/>
            <a:p>
              <a:endParaRPr lang="en-US"/>
            </a:p>
          </p:txBody>
        </p:sp>
        <p:sp>
          <p:nvSpPr>
            <p:cNvPr id="12" name="TextBox 12"/>
            <p:cNvSpPr txBox="1"/>
            <p:nvPr/>
          </p:nvSpPr>
          <p:spPr>
            <a:xfrm>
              <a:off x="38100" y="-95250"/>
              <a:ext cx="3416499" cy="2272423"/>
            </a:xfrm>
            <a:prstGeom prst="rect">
              <a:avLst/>
            </a:prstGeom>
          </p:spPr>
          <p:txBody>
            <a:bodyPr lIns="50800" tIns="50800" rIns="50800" bIns="50800" rtlCol="0" anchor="ctr"/>
            <a:lstStyle/>
            <a:p>
              <a:pPr algn="ctr">
                <a:lnSpc>
                  <a:spcPts val="3720"/>
                </a:lnSpc>
              </a:pPr>
              <a:endParaRPr/>
            </a:p>
          </p:txBody>
        </p:sp>
      </p:grpSp>
      <p:grpSp>
        <p:nvGrpSpPr>
          <p:cNvPr id="13" name="Group 13"/>
          <p:cNvGrpSpPr/>
          <p:nvPr/>
        </p:nvGrpSpPr>
        <p:grpSpPr>
          <a:xfrm>
            <a:off x="4212469" y="2105628"/>
            <a:ext cx="9863061" cy="6075744"/>
            <a:chOff x="0" y="0"/>
            <a:chExt cx="3357862" cy="2068476"/>
          </a:xfrm>
        </p:grpSpPr>
        <p:sp>
          <p:nvSpPr>
            <p:cNvPr id="14" name="Freeform 14"/>
            <p:cNvSpPr/>
            <p:nvPr/>
          </p:nvSpPr>
          <p:spPr>
            <a:xfrm>
              <a:off x="0" y="0"/>
              <a:ext cx="3357862" cy="2068476"/>
            </a:xfrm>
            <a:custGeom>
              <a:avLst/>
              <a:gdLst/>
              <a:ahLst/>
              <a:cxnLst/>
              <a:rect l="l" t="t" r="r" b="b"/>
              <a:pathLst>
                <a:path w="3357862" h="2068476">
                  <a:moveTo>
                    <a:pt x="3278443" y="0"/>
                  </a:moveTo>
                  <a:lnTo>
                    <a:pt x="79418" y="0"/>
                  </a:lnTo>
                  <a:cubicBezTo>
                    <a:pt x="79418" y="43699"/>
                    <a:pt x="44079" y="79418"/>
                    <a:pt x="0" y="79418"/>
                  </a:cubicBezTo>
                  <a:lnTo>
                    <a:pt x="0" y="1989058"/>
                  </a:lnTo>
                  <a:cubicBezTo>
                    <a:pt x="43699" y="1989058"/>
                    <a:pt x="79418" y="2024397"/>
                    <a:pt x="79418" y="2068476"/>
                  </a:cubicBezTo>
                  <a:lnTo>
                    <a:pt x="3278443" y="2068476"/>
                  </a:lnTo>
                  <a:cubicBezTo>
                    <a:pt x="3278443" y="2024777"/>
                    <a:pt x="3313783" y="1989058"/>
                    <a:pt x="3357862" y="1989058"/>
                  </a:cubicBezTo>
                  <a:lnTo>
                    <a:pt x="3357862" y="79418"/>
                  </a:lnTo>
                  <a:cubicBezTo>
                    <a:pt x="3314162" y="79418"/>
                    <a:pt x="3278443" y="44079"/>
                    <a:pt x="3278443" y="0"/>
                  </a:cubicBezTo>
                  <a:close/>
                </a:path>
              </a:pathLst>
            </a:custGeom>
            <a:solidFill>
              <a:srgbClr val="EFEBE9"/>
            </a:solidFill>
            <a:ln w="28575" cap="sq">
              <a:solidFill>
                <a:srgbClr val="000000"/>
              </a:solidFill>
              <a:prstDash val="solid"/>
              <a:miter/>
            </a:ln>
          </p:spPr>
          <p:txBody>
            <a:bodyPr/>
            <a:lstStyle/>
            <a:p>
              <a:endParaRPr lang="en-US"/>
            </a:p>
          </p:txBody>
        </p:sp>
        <p:sp>
          <p:nvSpPr>
            <p:cNvPr id="15" name="TextBox 15"/>
            <p:cNvSpPr txBox="1"/>
            <p:nvPr/>
          </p:nvSpPr>
          <p:spPr>
            <a:xfrm>
              <a:off x="38100" y="-95250"/>
              <a:ext cx="3281662" cy="2125626"/>
            </a:xfrm>
            <a:prstGeom prst="rect">
              <a:avLst/>
            </a:prstGeom>
          </p:spPr>
          <p:txBody>
            <a:bodyPr lIns="50800" tIns="50800" rIns="50800" bIns="50800" rtlCol="0" anchor="ctr"/>
            <a:lstStyle/>
            <a:p>
              <a:pPr algn="ctr">
                <a:lnSpc>
                  <a:spcPts val="3720"/>
                </a:lnSpc>
              </a:pPr>
              <a:endParaRPr/>
            </a:p>
          </p:txBody>
        </p:sp>
      </p:grpSp>
      <p:grpSp>
        <p:nvGrpSpPr>
          <p:cNvPr id="16" name="Group 16"/>
          <p:cNvGrpSpPr/>
          <p:nvPr/>
        </p:nvGrpSpPr>
        <p:grpSpPr>
          <a:xfrm>
            <a:off x="327898" y="345156"/>
            <a:ext cx="17632204" cy="683544"/>
            <a:chOff x="0" y="0"/>
            <a:chExt cx="4643873" cy="180028"/>
          </a:xfrm>
        </p:grpSpPr>
        <p:sp>
          <p:nvSpPr>
            <p:cNvPr id="17" name="Freeform 17"/>
            <p:cNvSpPr/>
            <p:nvPr/>
          </p:nvSpPr>
          <p:spPr>
            <a:xfrm>
              <a:off x="0" y="0"/>
              <a:ext cx="4643873" cy="180028"/>
            </a:xfrm>
            <a:custGeom>
              <a:avLst/>
              <a:gdLst/>
              <a:ahLst/>
              <a:cxnLst/>
              <a:rect l="l" t="t" r="r" b="b"/>
              <a:pathLst>
                <a:path w="4643873" h="180028">
                  <a:moveTo>
                    <a:pt x="0" y="0"/>
                  </a:moveTo>
                  <a:lnTo>
                    <a:pt x="4643873" y="0"/>
                  </a:lnTo>
                  <a:lnTo>
                    <a:pt x="4643873" y="180028"/>
                  </a:lnTo>
                  <a:lnTo>
                    <a:pt x="0" y="180028"/>
                  </a:lnTo>
                  <a:close/>
                </a:path>
              </a:pathLst>
            </a:custGeom>
            <a:solidFill>
              <a:srgbClr val="D6C58F"/>
            </a:solidFill>
            <a:ln w="28575" cap="sq">
              <a:solidFill>
                <a:srgbClr val="000000"/>
              </a:solidFill>
              <a:prstDash val="solid"/>
              <a:miter/>
            </a:ln>
          </p:spPr>
          <p:txBody>
            <a:bodyPr/>
            <a:lstStyle/>
            <a:p>
              <a:endParaRPr lang="en-US"/>
            </a:p>
          </p:txBody>
        </p:sp>
        <p:sp>
          <p:nvSpPr>
            <p:cNvPr id="18" name="TextBox 18"/>
            <p:cNvSpPr txBox="1"/>
            <p:nvPr/>
          </p:nvSpPr>
          <p:spPr>
            <a:xfrm>
              <a:off x="0" y="-133350"/>
              <a:ext cx="4643873" cy="313378"/>
            </a:xfrm>
            <a:prstGeom prst="rect">
              <a:avLst/>
            </a:prstGeom>
          </p:spPr>
          <p:txBody>
            <a:bodyPr lIns="50800" tIns="50800" rIns="50800" bIns="50800" rtlCol="0" anchor="ctr"/>
            <a:lstStyle/>
            <a:p>
              <a:pPr algn="ctr">
                <a:lnSpc>
                  <a:spcPts val="3720"/>
                </a:lnSpc>
              </a:pPr>
              <a:endParaRPr/>
            </a:p>
          </p:txBody>
        </p:sp>
      </p:grpSp>
      <p:sp>
        <p:nvSpPr>
          <p:cNvPr id="19" name="Freeform 19"/>
          <p:cNvSpPr/>
          <p:nvPr/>
        </p:nvSpPr>
        <p:spPr>
          <a:xfrm>
            <a:off x="12653704" y="380179"/>
            <a:ext cx="5267711" cy="5266427"/>
          </a:xfrm>
          <a:custGeom>
            <a:avLst/>
            <a:gdLst/>
            <a:ahLst/>
            <a:cxnLst/>
            <a:rect l="l" t="t" r="r" b="b"/>
            <a:pathLst>
              <a:path w="5267711" h="5266427">
                <a:moveTo>
                  <a:pt x="0" y="0"/>
                </a:moveTo>
                <a:lnTo>
                  <a:pt x="5267711" y="0"/>
                </a:lnTo>
                <a:lnTo>
                  <a:pt x="5267711" y="5266427"/>
                </a:lnTo>
                <a:lnTo>
                  <a:pt x="0" y="5266427"/>
                </a:lnTo>
                <a:lnTo>
                  <a:pt x="0" y="0"/>
                </a:lnTo>
                <a:close/>
              </a:path>
            </a:pathLst>
          </a:custGeom>
          <a:blipFill>
            <a:blip r:embed="rId4">
              <a:extLst>
                <a:ext uri="{96DAC541-7B7A-43D3-8B79-37D633B846F1}">
                  <asvg:svgBlip xmlns:asvg="http://schemas.microsoft.com/office/drawing/2016/SVG/main" r:embed="rId5"/>
                </a:ext>
              </a:extLst>
            </a:blip>
            <a:stretch>
              <a:fillRect t="-69106" r="-20190"/>
            </a:stretch>
          </a:blipFill>
        </p:spPr>
        <p:txBody>
          <a:bodyPr/>
          <a:lstStyle/>
          <a:p>
            <a:endParaRPr lang="en-US"/>
          </a:p>
        </p:txBody>
      </p:sp>
      <p:sp>
        <p:nvSpPr>
          <p:cNvPr id="20" name="TextBox 20"/>
          <p:cNvSpPr txBox="1"/>
          <p:nvPr/>
        </p:nvSpPr>
        <p:spPr>
          <a:xfrm>
            <a:off x="5732278" y="2842415"/>
            <a:ext cx="6823445" cy="2436564"/>
          </a:xfrm>
          <a:prstGeom prst="rect">
            <a:avLst/>
          </a:prstGeom>
        </p:spPr>
        <p:txBody>
          <a:bodyPr lIns="0" tIns="0" rIns="0" bIns="0" rtlCol="0" anchor="t">
            <a:spAutoFit/>
          </a:bodyPr>
          <a:lstStyle/>
          <a:p>
            <a:pPr algn="ctr">
              <a:lnSpc>
                <a:spcPts val="18965"/>
              </a:lnSpc>
            </a:pPr>
            <a:r>
              <a:rPr lang="en-US" sz="21072" b="1" spc="653" dirty="0">
                <a:solidFill>
                  <a:schemeClr val="accent3">
                    <a:lumMod val="75000"/>
                  </a:schemeClr>
                </a:solidFill>
                <a:latin typeface="Futura Display"/>
                <a:ea typeface="Futura Display"/>
                <a:cs typeface="Futura Display"/>
                <a:sym typeface="Futura Display"/>
              </a:rPr>
              <a:t>JOY</a:t>
            </a:r>
          </a:p>
        </p:txBody>
      </p:sp>
      <p:sp>
        <p:nvSpPr>
          <p:cNvPr id="21" name="TextBox 21"/>
          <p:cNvSpPr txBox="1"/>
          <p:nvPr/>
        </p:nvSpPr>
        <p:spPr>
          <a:xfrm>
            <a:off x="4573466" y="5219681"/>
            <a:ext cx="9141067" cy="1446422"/>
          </a:xfrm>
          <a:prstGeom prst="rect">
            <a:avLst/>
          </a:prstGeom>
        </p:spPr>
        <p:txBody>
          <a:bodyPr lIns="0" tIns="0" rIns="0" bIns="0" rtlCol="0" anchor="t">
            <a:spAutoFit/>
          </a:bodyPr>
          <a:lstStyle/>
          <a:p>
            <a:pPr algn="ctr">
              <a:lnSpc>
                <a:spcPts val="12178"/>
              </a:lnSpc>
            </a:pPr>
            <a:r>
              <a:rPr lang="en-US" sz="9600" b="1" spc="419" dirty="0">
                <a:solidFill>
                  <a:srgbClr val="DEA900"/>
                </a:solidFill>
                <a:latin typeface="Futura Display"/>
                <a:ea typeface="Futura Display"/>
                <a:cs typeface="Futura Display"/>
                <a:sym typeface="Futura Display"/>
              </a:rPr>
              <a:t>AMID TRIALS</a:t>
            </a:r>
          </a:p>
        </p:txBody>
      </p:sp>
      <p:sp>
        <p:nvSpPr>
          <p:cNvPr id="22" name="TextBox 22"/>
          <p:cNvSpPr txBox="1"/>
          <p:nvPr/>
        </p:nvSpPr>
        <p:spPr>
          <a:xfrm>
            <a:off x="6213343" y="6897299"/>
            <a:ext cx="5861315" cy="559549"/>
          </a:xfrm>
          <a:prstGeom prst="rect">
            <a:avLst/>
          </a:prstGeom>
        </p:spPr>
        <p:txBody>
          <a:bodyPr lIns="0" tIns="0" rIns="0" bIns="0" rtlCol="0" anchor="t">
            <a:spAutoFit/>
          </a:bodyPr>
          <a:lstStyle/>
          <a:p>
            <a:pPr marL="0" lvl="0" indent="0" algn="ctr">
              <a:lnSpc>
                <a:spcPts val="4499"/>
              </a:lnSpc>
              <a:spcBef>
                <a:spcPct val="0"/>
              </a:spcBef>
            </a:pPr>
            <a:r>
              <a:rPr lang="en-US" sz="3781">
                <a:solidFill>
                  <a:srgbClr val="000000"/>
                </a:solidFill>
                <a:latin typeface="Bricolage Grotesque"/>
                <a:ea typeface="Bricolage Grotesque"/>
                <a:cs typeface="Bricolage Grotesque"/>
                <a:sym typeface="Bricolage Grotesque"/>
              </a:rPr>
              <a:t>A study of Philippians</a:t>
            </a:r>
          </a:p>
        </p:txBody>
      </p:sp>
      <p:sp>
        <p:nvSpPr>
          <p:cNvPr id="23" name="AutoShape 23"/>
          <p:cNvSpPr/>
          <p:nvPr/>
        </p:nvSpPr>
        <p:spPr>
          <a:xfrm>
            <a:off x="327898" y="672640"/>
            <a:ext cx="17632204" cy="0"/>
          </a:xfrm>
          <a:prstGeom prst="line">
            <a:avLst/>
          </a:prstGeom>
          <a:ln w="28575" cap="flat">
            <a:solidFill>
              <a:srgbClr val="000000"/>
            </a:solidFill>
            <a:prstDash val="solid"/>
            <a:headEnd type="none" w="sm" len="sm"/>
            <a:tailEnd type="none" w="sm" len="sm"/>
          </a:ln>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CDCD4"/>
        </a:solidFill>
        <a:effectLst/>
      </p:bgPr>
    </p:bg>
    <p:spTree>
      <p:nvGrpSpPr>
        <p:cNvPr id="1" name=""/>
        <p:cNvGrpSpPr/>
        <p:nvPr/>
      </p:nvGrpSpPr>
      <p:grpSpPr>
        <a:xfrm>
          <a:off x="0" y="0"/>
          <a:ext cx="0" cy="0"/>
          <a:chOff x="0" y="0"/>
          <a:chExt cx="0" cy="0"/>
        </a:xfrm>
      </p:grpSpPr>
      <p:grpSp>
        <p:nvGrpSpPr>
          <p:cNvPr id="2" name="Group 2"/>
          <p:cNvGrpSpPr/>
          <p:nvPr/>
        </p:nvGrpSpPr>
        <p:grpSpPr>
          <a:xfrm>
            <a:off x="327898" y="345156"/>
            <a:ext cx="17632204" cy="9596688"/>
            <a:chOff x="0" y="0"/>
            <a:chExt cx="4643873" cy="2527523"/>
          </a:xfrm>
        </p:grpSpPr>
        <p:sp>
          <p:nvSpPr>
            <p:cNvPr id="3" name="Freeform 3"/>
            <p:cNvSpPr/>
            <p:nvPr/>
          </p:nvSpPr>
          <p:spPr>
            <a:xfrm>
              <a:off x="0" y="0"/>
              <a:ext cx="4643873" cy="2527523"/>
            </a:xfrm>
            <a:custGeom>
              <a:avLst/>
              <a:gdLst/>
              <a:ahLst/>
              <a:cxnLst/>
              <a:rect l="l" t="t" r="r" b="b"/>
              <a:pathLst>
                <a:path w="4643873" h="2527523">
                  <a:moveTo>
                    <a:pt x="0" y="0"/>
                  </a:moveTo>
                  <a:lnTo>
                    <a:pt x="4643873" y="0"/>
                  </a:lnTo>
                  <a:lnTo>
                    <a:pt x="4643873" y="2527523"/>
                  </a:lnTo>
                  <a:lnTo>
                    <a:pt x="0" y="2527523"/>
                  </a:lnTo>
                  <a:close/>
                </a:path>
              </a:pathLst>
            </a:custGeom>
            <a:solidFill>
              <a:srgbClr val="000000">
                <a:alpha val="0"/>
              </a:srgbClr>
            </a:solidFill>
            <a:ln w="28575" cap="sq">
              <a:solidFill>
                <a:srgbClr val="000000"/>
              </a:solidFill>
              <a:prstDash val="solid"/>
              <a:miter/>
            </a:ln>
          </p:spPr>
          <p:txBody>
            <a:bodyPr/>
            <a:lstStyle/>
            <a:p>
              <a:endParaRPr lang="en-US"/>
            </a:p>
          </p:txBody>
        </p:sp>
        <p:sp>
          <p:nvSpPr>
            <p:cNvPr id="4" name="TextBox 4"/>
            <p:cNvSpPr txBox="1"/>
            <p:nvPr/>
          </p:nvSpPr>
          <p:spPr>
            <a:xfrm>
              <a:off x="0" y="-133350"/>
              <a:ext cx="4643873" cy="2660873"/>
            </a:xfrm>
            <a:prstGeom prst="rect">
              <a:avLst/>
            </a:prstGeom>
          </p:spPr>
          <p:txBody>
            <a:bodyPr lIns="50800" tIns="50800" rIns="50800" bIns="50800" rtlCol="0" anchor="ctr"/>
            <a:lstStyle/>
            <a:p>
              <a:pPr algn="ctr">
                <a:lnSpc>
                  <a:spcPts val="3720"/>
                </a:lnSpc>
              </a:pPr>
              <a:endParaRPr/>
            </a:p>
          </p:txBody>
        </p:sp>
      </p:grpSp>
      <p:grpSp>
        <p:nvGrpSpPr>
          <p:cNvPr id="5" name="Group 5"/>
          <p:cNvGrpSpPr/>
          <p:nvPr/>
        </p:nvGrpSpPr>
        <p:grpSpPr>
          <a:xfrm>
            <a:off x="327898" y="8729005"/>
            <a:ext cx="17632204" cy="1212840"/>
            <a:chOff x="0" y="0"/>
            <a:chExt cx="4643873" cy="319431"/>
          </a:xfrm>
        </p:grpSpPr>
        <p:sp>
          <p:nvSpPr>
            <p:cNvPr id="6" name="Freeform 6"/>
            <p:cNvSpPr/>
            <p:nvPr/>
          </p:nvSpPr>
          <p:spPr>
            <a:xfrm>
              <a:off x="0" y="0"/>
              <a:ext cx="4643873" cy="319431"/>
            </a:xfrm>
            <a:custGeom>
              <a:avLst/>
              <a:gdLst/>
              <a:ahLst/>
              <a:cxnLst/>
              <a:rect l="l" t="t" r="r" b="b"/>
              <a:pathLst>
                <a:path w="4643873" h="319431">
                  <a:moveTo>
                    <a:pt x="0" y="0"/>
                  </a:moveTo>
                  <a:lnTo>
                    <a:pt x="4643873" y="0"/>
                  </a:lnTo>
                  <a:lnTo>
                    <a:pt x="4643873" y="319431"/>
                  </a:lnTo>
                  <a:lnTo>
                    <a:pt x="0" y="319431"/>
                  </a:lnTo>
                  <a:close/>
                </a:path>
              </a:pathLst>
            </a:custGeom>
            <a:solidFill>
              <a:srgbClr val="A7BFA7"/>
            </a:solidFill>
            <a:ln w="28575" cap="sq">
              <a:solidFill>
                <a:srgbClr val="000000"/>
              </a:solidFill>
              <a:prstDash val="solid"/>
              <a:miter/>
            </a:ln>
          </p:spPr>
          <p:txBody>
            <a:bodyPr/>
            <a:lstStyle/>
            <a:p>
              <a:endParaRPr lang="en-US"/>
            </a:p>
          </p:txBody>
        </p:sp>
        <p:sp>
          <p:nvSpPr>
            <p:cNvPr id="7" name="TextBox 7"/>
            <p:cNvSpPr txBox="1"/>
            <p:nvPr/>
          </p:nvSpPr>
          <p:spPr>
            <a:xfrm>
              <a:off x="0" y="-133350"/>
              <a:ext cx="4643873" cy="452781"/>
            </a:xfrm>
            <a:prstGeom prst="rect">
              <a:avLst/>
            </a:prstGeom>
          </p:spPr>
          <p:txBody>
            <a:bodyPr lIns="50800" tIns="50800" rIns="50800" bIns="50800" rtlCol="0" anchor="ctr"/>
            <a:lstStyle/>
            <a:p>
              <a:pPr algn="ctr">
                <a:lnSpc>
                  <a:spcPts val="3720"/>
                </a:lnSpc>
              </a:pPr>
              <a:endParaRPr/>
            </a:p>
          </p:txBody>
        </p:sp>
      </p:grpSp>
      <p:grpSp>
        <p:nvGrpSpPr>
          <p:cNvPr id="8" name="Group 8"/>
          <p:cNvGrpSpPr/>
          <p:nvPr/>
        </p:nvGrpSpPr>
        <p:grpSpPr>
          <a:xfrm>
            <a:off x="327898" y="345156"/>
            <a:ext cx="17632204" cy="1212840"/>
            <a:chOff x="0" y="0"/>
            <a:chExt cx="4643873" cy="319431"/>
          </a:xfrm>
        </p:grpSpPr>
        <p:sp>
          <p:nvSpPr>
            <p:cNvPr id="9" name="Freeform 9"/>
            <p:cNvSpPr/>
            <p:nvPr/>
          </p:nvSpPr>
          <p:spPr>
            <a:xfrm>
              <a:off x="0" y="0"/>
              <a:ext cx="4643873" cy="319431"/>
            </a:xfrm>
            <a:custGeom>
              <a:avLst/>
              <a:gdLst/>
              <a:ahLst/>
              <a:cxnLst/>
              <a:rect l="l" t="t" r="r" b="b"/>
              <a:pathLst>
                <a:path w="4643873" h="319431">
                  <a:moveTo>
                    <a:pt x="0" y="0"/>
                  </a:moveTo>
                  <a:lnTo>
                    <a:pt x="4643873" y="0"/>
                  </a:lnTo>
                  <a:lnTo>
                    <a:pt x="4643873" y="319431"/>
                  </a:lnTo>
                  <a:lnTo>
                    <a:pt x="0" y="319431"/>
                  </a:lnTo>
                  <a:close/>
                </a:path>
              </a:pathLst>
            </a:custGeom>
            <a:solidFill>
              <a:srgbClr val="A7BFA7"/>
            </a:solidFill>
            <a:ln w="28575" cap="sq">
              <a:solidFill>
                <a:srgbClr val="000000"/>
              </a:solidFill>
              <a:prstDash val="solid"/>
              <a:miter/>
            </a:ln>
          </p:spPr>
          <p:txBody>
            <a:bodyPr/>
            <a:lstStyle/>
            <a:p>
              <a:endParaRPr lang="en-US"/>
            </a:p>
          </p:txBody>
        </p:sp>
        <p:sp>
          <p:nvSpPr>
            <p:cNvPr id="10" name="TextBox 10"/>
            <p:cNvSpPr txBox="1"/>
            <p:nvPr/>
          </p:nvSpPr>
          <p:spPr>
            <a:xfrm>
              <a:off x="0" y="-133350"/>
              <a:ext cx="4643873" cy="452781"/>
            </a:xfrm>
            <a:prstGeom prst="rect">
              <a:avLst/>
            </a:prstGeom>
          </p:spPr>
          <p:txBody>
            <a:bodyPr lIns="50800" tIns="50800" rIns="50800" bIns="50800" rtlCol="0" anchor="ctr"/>
            <a:lstStyle/>
            <a:p>
              <a:pPr algn="ctr">
                <a:lnSpc>
                  <a:spcPts val="3720"/>
                </a:lnSpc>
              </a:pPr>
              <a:endParaRPr/>
            </a:p>
          </p:txBody>
        </p:sp>
      </p:grpSp>
      <p:sp>
        <p:nvSpPr>
          <p:cNvPr id="11" name="TextBox 11"/>
          <p:cNvSpPr txBox="1"/>
          <p:nvPr/>
        </p:nvSpPr>
        <p:spPr>
          <a:xfrm>
            <a:off x="457200" y="2020064"/>
            <a:ext cx="16483590" cy="1564531"/>
          </a:xfrm>
          <a:prstGeom prst="rect">
            <a:avLst/>
          </a:prstGeom>
        </p:spPr>
        <p:txBody>
          <a:bodyPr wrap="square" lIns="0" tIns="0" rIns="0" bIns="0" rtlCol="0" anchor="t">
            <a:spAutoFit/>
          </a:bodyPr>
          <a:lstStyle/>
          <a:p>
            <a:pPr marL="0" lvl="0" indent="0" algn="ctr">
              <a:lnSpc>
                <a:spcPts val="12178"/>
              </a:lnSpc>
              <a:spcBef>
                <a:spcPct val="0"/>
              </a:spcBef>
            </a:pPr>
            <a:r>
              <a:rPr lang="en-US" sz="13531" b="1" spc="419" dirty="0">
                <a:solidFill>
                  <a:schemeClr val="accent3">
                    <a:lumMod val="75000"/>
                  </a:schemeClr>
                </a:solidFill>
                <a:latin typeface="Futura Display"/>
                <a:ea typeface="Futura Display"/>
                <a:cs typeface="Futura Display"/>
                <a:sym typeface="Futura Display"/>
              </a:rPr>
              <a:t>NEGATIVITY BIAS</a:t>
            </a:r>
          </a:p>
        </p:txBody>
      </p:sp>
      <p:sp>
        <p:nvSpPr>
          <p:cNvPr id="12" name="TextBox 12"/>
          <p:cNvSpPr txBox="1"/>
          <p:nvPr/>
        </p:nvSpPr>
        <p:spPr>
          <a:xfrm>
            <a:off x="1028700" y="3837752"/>
            <a:ext cx="10542119" cy="4471034"/>
          </a:xfrm>
          <a:prstGeom prst="rect">
            <a:avLst/>
          </a:prstGeom>
        </p:spPr>
        <p:txBody>
          <a:bodyPr lIns="0" tIns="0" rIns="0" bIns="0" rtlCol="0" anchor="t">
            <a:spAutoFit/>
          </a:bodyPr>
          <a:lstStyle/>
          <a:p>
            <a:pPr marL="0" lvl="0" indent="0" algn="l">
              <a:lnSpc>
                <a:spcPts val="5940"/>
              </a:lnSpc>
              <a:spcBef>
                <a:spcPct val="0"/>
              </a:spcBef>
            </a:pPr>
            <a:r>
              <a:rPr lang="en-US" sz="3600">
                <a:solidFill>
                  <a:srgbClr val="000000"/>
                </a:solidFill>
                <a:latin typeface="Bricolage Grotesque"/>
                <a:ea typeface="Bricolage Grotesque"/>
                <a:cs typeface="Bricolage Grotesque"/>
                <a:sym typeface="Bricolage Grotesque"/>
              </a:rPr>
              <a:t>Dr. Rick Hanson, a published psychologist, has studied our brain’s negative bias. His studies have shown that as a species we naturally dwell on the negative, and have to be incredibly intentional about rooting and dwelling on the positive.</a:t>
            </a:r>
          </a:p>
        </p:txBody>
      </p:sp>
      <p:sp>
        <p:nvSpPr>
          <p:cNvPr id="13" name="Freeform 13"/>
          <p:cNvSpPr/>
          <p:nvPr/>
        </p:nvSpPr>
        <p:spPr>
          <a:xfrm>
            <a:off x="12394931" y="2624288"/>
            <a:ext cx="4864369" cy="5038423"/>
          </a:xfrm>
          <a:custGeom>
            <a:avLst/>
            <a:gdLst/>
            <a:ahLst/>
            <a:cxnLst/>
            <a:rect l="l" t="t" r="r" b="b"/>
            <a:pathLst>
              <a:path w="4864369" h="5038423">
                <a:moveTo>
                  <a:pt x="0" y="0"/>
                </a:moveTo>
                <a:lnTo>
                  <a:pt x="4864369" y="0"/>
                </a:lnTo>
                <a:lnTo>
                  <a:pt x="4864369" y="5038424"/>
                </a:lnTo>
                <a:lnTo>
                  <a:pt x="0" y="503842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CDCD4"/>
        </a:solidFill>
        <a:effectLst/>
      </p:bgPr>
    </p:bg>
    <p:spTree>
      <p:nvGrpSpPr>
        <p:cNvPr id="1" name=""/>
        <p:cNvGrpSpPr/>
        <p:nvPr/>
      </p:nvGrpSpPr>
      <p:grpSpPr>
        <a:xfrm>
          <a:off x="0" y="0"/>
          <a:ext cx="0" cy="0"/>
          <a:chOff x="0" y="0"/>
          <a:chExt cx="0" cy="0"/>
        </a:xfrm>
      </p:grpSpPr>
      <p:grpSp>
        <p:nvGrpSpPr>
          <p:cNvPr id="2" name="Group 2"/>
          <p:cNvGrpSpPr/>
          <p:nvPr/>
        </p:nvGrpSpPr>
        <p:grpSpPr>
          <a:xfrm>
            <a:off x="327898" y="345156"/>
            <a:ext cx="17632204" cy="9596688"/>
            <a:chOff x="0" y="0"/>
            <a:chExt cx="4643873" cy="2527523"/>
          </a:xfrm>
        </p:grpSpPr>
        <p:sp>
          <p:nvSpPr>
            <p:cNvPr id="3" name="Freeform 3"/>
            <p:cNvSpPr/>
            <p:nvPr/>
          </p:nvSpPr>
          <p:spPr>
            <a:xfrm>
              <a:off x="0" y="0"/>
              <a:ext cx="4643873" cy="2527523"/>
            </a:xfrm>
            <a:custGeom>
              <a:avLst/>
              <a:gdLst/>
              <a:ahLst/>
              <a:cxnLst/>
              <a:rect l="l" t="t" r="r" b="b"/>
              <a:pathLst>
                <a:path w="4643873" h="2527523">
                  <a:moveTo>
                    <a:pt x="0" y="0"/>
                  </a:moveTo>
                  <a:lnTo>
                    <a:pt x="4643873" y="0"/>
                  </a:lnTo>
                  <a:lnTo>
                    <a:pt x="4643873" y="2527523"/>
                  </a:lnTo>
                  <a:lnTo>
                    <a:pt x="0" y="2527523"/>
                  </a:lnTo>
                  <a:close/>
                </a:path>
              </a:pathLst>
            </a:custGeom>
            <a:solidFill>
              <a:srgbClr val="A7BFA7"/>
            </a:solidFill>
            <a:ln w="28575" cap="sq">
              <a:solidFill>
                <a:srgbClr val="000000"/>
              </a:solidFill>
              <a:prstDash val="solid"/>
              <a:miter/>
            </a:ln>
          </p:spPr>
          <p:txBody>
            <a:bodyPr/>
            <a:lstStyle/>
            <a:p>
              <a:endParaRPr lang="en-US"/>
            </a:p>
          </p:txBody>
        </p:sp>
        <p:sp>
          <p:nvSpPr>
            <p:cNvPr id="4" name="TextBox 4"/>
            <p:cNvSpPr txBox="1"/>
            <p:nvPr/>
          </p:nvSpPr>
          <p:spPr>
            <a:xfrm>
              <a:off x="0" y="-133350"/>
              <a:ext cx="4643873" cy="2660873"/>
            </a:xfrm>
            <a:prstGeom prst="rect">
              <a:avLst/>
            </a:prstGeom>
          </p:spPr>
          <p:txBody>
            <a:bodyPr lIns="50800" tIns="50800" rIns="50800" bIns="50800" rtlCol="0" anchor="ctr"/>
            <a:lstStyle/>
            <a:p>
              <a:pPr algn="ctr">
                <a:lnSpc>
                  <a:spcPts val="3720"/>
                </a:lnSpc>
              </a:pPr>
              <a:endParaRPr/>
            </a:p>
          </p:txBody>
        </p:sp>
      </p:grpSp>
      <p:grpSp>
        <p:nvGrpSpPr>
          <p:cNvPr id="5" name="Group 5"/>
          <p:cNvGrpSpPr/>
          <p:nvPr/>
        </p:nvGrpSpPr>
        <p:grpSpPr>
          <a:xfrm>
            <a:off x="327898" y="345156"/>
            <a:ext cx="17632204" cy="5210974"/>
            <a:chOff x="0" y="0"/>
            <a:chExt cx="4643873" cy="1372438"/>
          </a:xfrm>
        </p:grpSpPr>
        <p:sp>
          <p:nvSpPr>
            <p:cNvPr id="6" name="Freeform 6"/>
            <p:cNvSpPr/>
            <p:nvPr/>
          </p:nvSpPr>
          <p:spPr>
            <a:xfrm>
              <a:off x="0" y="0"/>
              <a:ext cx="4643873" cy="1372438"/>
            </a:xfrm>
            <a:custGeom>
              <a:avLst/>
              <a:gdLst/>
              <a:ahLst/>
              <a:cxnLst/>
              <a:rect l="l" t="t" r="r" b="b"/>
              <a:pathLst>
                <a:path w="4643873" h="1372438">
                  <a:moveTo>
                    <a:pt x="0" y="0"/>
                  </a:moveTo>
                  <a:lnTo>
                    <a:pt x="4643873" y="0"/>
                  </a:lnTo>
                  <a:lnTo>
                    <a:pt x="4643873" y="1372438"/>
                  </a:lnTo>
                  <a:lnTo>
                    <a:pt x="0" y="1372438"/>
                  </a:lnTo>
                  <a:close/>
                </a:path>
              </a:pathLst>
            </a:custGeom>
            <a:solidFill>
              <a:srgbClr val="A9C4DD"/>
            </a:solidFill>
            <a:ln w="28575" cap="sq">
              <a:solidFill>
                <a:srgbClr val="000000"/>
              </a:solidFill>
              <a:prstDash val="solid"/>
              <a:miter/>
            </a:ln>
          </p:spPr>
          <p:txBody>
            <a:bodyPr/>
            <a:lstStyle/>
            <a:p>
              <a:endParaRPr lang="en-US"/>
            </a:p>
          </p:txBody>
        </p:sp>
        <p:sp>
          <p:nvSpPr>
            <p:cNvPr id="7" name="TextBox 7"/>
            <p:cNvSpPr txBox="1"/>
            <p:nvPr/>
          </p:nvSpPr>
          <p:spPr>
            <a:xfrm>
              <a:off x="0" y="-133350"/>
              <a:ext cx="4643873" cy="1505788"/>
            </a:xfrm>
            <a:prstGeom prst="rect">
              <a:avLst/>
            </a:prstGeom>
          </p:spPr>
          <p:txBody>
            <a:bodyPr lIns="50800" tIns="50800" rIns="50800" bIns="50800" rtlCol="0" anchor="ctr"/>
            <a:lstStyle/>
            <a:p>
              <a:pPr algn="ctr">
                <a:lnSpc>
                  <a:spcPts val="3720"/>
                </a:lnSpc>
              </a:pPr>
              <a:endParaRPr/>
            </a:p>
          </p:txBody>
        </p:sp>
      </p:grpSp>
      <p:sp>
        <p:nvSpPr>
          <p:cNvPr id="8" name="Freeform 8"/>
          <p:cNvSpPr/>
          <p:nvPr/>
        </p:nvSpPr>
        <p:spPr>
          <a:xfrm>
            <a:off x="-706037" y="719685"/>
            <a:ext cx="5433406" cy="7200900"/>
          </a:xfrm>
          <a:custGeom>
            <a:avLst/>
            <a:gdLst/>
            <a:ahLst/>
            <a:cxnLst/>
            <a:rect l="l" t="t" r="r" b="b"/>
            <a:pathLst>
              <a:path w="5433406" h="7200900">
                <a:moveTo>
                  <a:pt x="0" y="0"/>
                </a:moveTo>
                <a:lnTo>
                  <a:pt x="5433407" y="0"/>
                </a:lnTo>
                <a:lnTo>
                  <a:pt x="5433407" y="7200900"/>
                </a:lnTo>
                <a:lnTo>
                  <a:pt x="0" y="7200900"/>
                </a:lnTo>
                <a:lnTo>
                  <a:pt x="0"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txBody>
          <a:bodyPr/>
          <a:lstStyle/>
          <a:p>
            <a:endParaRPr lang="en-US"/>
          </a:p>
        </p:txBody>
      </p:sp>
      <p:sp>
        <p:nvSpPr>
          <p:cNvPr id="9" name="Freeform 9"/>
          <p:cNvSpPr/>
          <p:nvPr/>
        </p:nvSpPr>
        <p:spPr>
          <a:xfrm>
            <a:off x="13455381" y="719685"/>
            <a:ext cx="5433406" cy="7200900"/>
          </a:xfrm>
          <a:custGeom>
            <a:avLst/>
            <a:gdLst/>
            <a:ahLst/>
            <a:cxnLst/>
            <a:rect l="l" t="t" r="r" b="b"/>
            <a:pathLst>
              <a:path w="5433406" h="7200900">
                <a:moveTo>
                  <a:pt x="0" y="0"/>
                </a:moveTo>
                <a:lnTo>
                  <a:pt x="5433407" y="0"/>
                </a:lnTo>
                <a:lnTo>
                  <a:pt x="5433407" y="7200900"/>
                </a:lnTo>
                <a:lnTo>
                  <a:pt x="0" y="7200900"/>
                </a:lnTo>
                <a:lnTo>
                  <a:pt x="0"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txBody>
          <a:bodyPr/>
          <a:lstStyle/>
          <a:p>
            <a:endParaRPr lang="en-US"/>
          </a:p>
        </p:txBody>
      </p:sp>
      <p:sp>
        <p:nvSpPr>
          <p:cNvPr id="10" name="TextBox 10"/>
          <p:cNvSpPr txBox="1"/>
          <p:nvPr/>
        </p:nvSpPr>
        <p:spPr>
          <a:xfrm>
            <a:off x="5700983" y="478932"/>
            <a:ext cx="6886033" cy="899511"/>
          </a:xfrm>
          <a:prstGeom prst="rect">
            <a:avLst/>
          </a:prstGeom>
        </p:spPr>
        <p:txBody>
          <a:bodyPr lIns="0" tIns="0" rIns="0" bIns="0" rtlCol="0" anchor="t">
            <a:spAutoFit/>
          </a:bodyPr>
          <a:lstStyle/>
          <a:p>
            <a:pPr marL="0" lvl="0" indent="0" algn="ctr">
              <a:lnSpc>
                <a:spcPts val="7579"/>
              </a:lnSpc>
              <a:spcBef>
                <a:spcPct val="0"/>
              </a:spcBef>
            </a:pPr>
            <a:r>
              <a:rPr lang="en-US" sz="4593">
                <a:solidFill>
                  <a:srgbClr val="000000"/>
                </a:solidFill>
                <a:latin typeface="Bricolage Grotesque"/>
                <a:ea typeface="Bricolage Grotesque"/>
                <a:cs typeface="Bricolage Grotesque"/>
                <a:sym typeface="Bricolage Grotesque"/>
              </a:rPr>
              <a:t>FROM 5:11-8:20MINS.</a:t>
            </a:r>
          </a:p>
        </p:txBody>
      </p:sp>
      <p:pic>
        <p:nvPicPr>
          <p:cNvPr id="11" name="Picture 11"/>
          <p:cNvPicPr>
            <a:picLocks noChangeAspect="1"/>
          </p:cNvPicPr>
          <p:nvPr>
            <a:videoFile r:link="rId1"/>
          </p:nvPr>
        </p:nvPicPr>
        <p:blipFill>
          <a:blip r:embed="rId5"/>
          <a:stretch>
            <a:fillRect/>
          </a:stretch>
        </p:blipFill>
        <p:spPr>
          <a:xfrm>
            <a:off x="2445336" y="1898708"/>
            <a:ext cx="13726748" cy="7715268"/>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CDCD4"/>
        </a:solidFill>
        <a:effectLst/>
      </p:bgPr>
    </p:bg>
    <p:spTree>
      <p:nvGrpSpPr>
        <p:cNvPr id="1" name=""/>
        <p:cNvGrpSpPr/>
        <p:nvPr/>
      </p:nvGrpSpPr>
      <p:grpSpPr>
        <a:xfrm>
          <a:off x="0" y="0"/>
          <a:ext cx="0" cy="0"/>
          <a:chOff x="0" y="0"/>
          <a:chExt cx="0" cy="0"/>
        </a:xfrm>
      </p:grpSpPr>
      <p:grpSp>
        <p:nvGrpSpPr>
          <p:cNvPr id="2" name="Group 2"/>
          <p:cNvGrpSpPr/>
          <p:nvPr/>
        </p:nvGrpSpPr>
        <p:grpSpPr>
          <a:xfrm>
            <a:off x="327898" y="345156"/>
            <a:ext cx="17632204" cy="9596688"/>
            <a:chOff x="0" y="0"/>
            <a:chExt cx="4643873" cy="2527523"/>
          </a:xfrm>
        </p:grpSpPr>
        <p:sp>
          <p:nvSpPr>
            <p:cNvPr id="3" name="Freeform 3"/>
            <p:cNvSpPr/>
            <p:nvPr/>
          </p:nvSpPr>
          <p:spPr>
            <a:xfrm>
              <a:off x="0" y="0"/>
              <a:ext cx="4643873" cy="2527523"/>
            </a:xfrm>
            <a:custGeom>
              <a:avLst/>
              <a:gdLst/>
              <a:ahLst/>
              <a:cxnLst/>
              <a:rect l="l" t="t" r="r" b="b"/>
              <a:pathLst>
                <a:path w="4643873" h="2527523">
                  <a:moveTo>
                    <a:pt x="0" y="0"/>
                  </a:moveTo>
                  <a:lnTo>
                    <a:pt x="4643873" y="0"/>
                  </a:lnTo>
                  <a:lnTo>
                    <a:pt x="4643873" y="2527523"/>
                  </a:lnTo>
                  <a:lnTo>
                    <a:pt x="0" y="2527523"/>
                  </a:lnTo>
                  <a:close/>
                </a:path>
              </a:pathLst>
            </a:custGeom>
            <a:solidFill>
              <a:srgbClr val="000000">
                <a:alpha val="0"/>
              </a:srgbClr>
            </a:solidFill>
            <a:ln w="28575" cap="sq">
              <a:solidFill>
                <a:srgbClr val="000000"/>
              </a:solidFill>
              <a:prstDash val="solid"/>
              <a:miter/>
            </a:ln>
          </p:spPr>
          <p:txBody>
            <a:bodyPr/>
            <a:lstStyle/>
            <a:p>
              <a:endParaRPr lang="en-US"/>
            </a:p>
          </p:txBody>
        </p:sp>
        <p:sp>
          <p:nvSpPr>
            <p:cNvPr id="4" name="TextBox 4"/>
            <p:cNvSpPr txBox="1"/>
            <p:nvPr/>
          </p:nvSpPr>
          <p:spPr>
            <a:xfrm>
              <a:off x="0" y="-133350"/>
              <a:ext cx="4643873" cy="2660873"/>
            </a:xfrm>
            <a:prstGeom prst="rect">
              <a:avLst/>
            </a:prstGeom>
          </p:spPr>
          <p:txBody>
            <a:bodyPr lIns="50800" tIns="50800" rIns="50800" bIns="50800" rtlCol="0" anchor="ctr"/>
            <a:lstStyle/>
            <a:p>
              <a:pPr algn="ctr">
                <a:lnSpc>
                  <a:spcPts val="3720"/>
                </a:lnSpc>
              </a:pPr>
              <a:endParaRPr/>
            </a:p>
          </p:txBody>
        </p:sp>
      </p:grpSp>
      <p:grpSp>
        <p:nvGrpSpPr>
          <p:cNvPr id="5" name="Group 5"/>
          <p:cNvGrpSpPr/>
          <p:nvPr/>
        </p:nvGrpSpPr>
        <p:grpSpPr>
          <a:xfrm>
            <a:off x="327898" y="345156"/>
            <a:ext cx="3417169" cy="3792185"/>
            <a:chOff x="0" y="0"/>
            <a:chExt cx="899995" cy="998765"/>
          </a:xfrm>
        </p:grpSpPr>
        <p:sp>
          <p:nvSpPr>
            <p:cNvPr id="6" name="Freeform 6"/>
            <p:cNvSpPr/>
            <p:nvPr/>
          </p:nvSpPr>
          <p:spPr>
            <a:xfrm>
              <a:off x="0" y="0"/>
              <a:ext cx="899995" cy="998765"/>
            </a:xfrm>
            <a:custGeom>
              <a:avLst/>
              <a:gdLst/>
              <a:ahLst/>
              <a:cxnLst/>
              <a:rect l="l" t="t" r="r" b="b"/>
              <a:pathLst>
                <a:path w="899995" h="998765">
                  <a:moveTo>
                    <a:pt x="0" y="0"/>
                  </a:moveTo>
                  <a:lnTo>
                    <a:pt x="899995" y="0"/>
                  </a:lnTo>
                  <a:lnTo>
                    <a:pt x="899995" y="998765"/>
                  </a:lnTo>
                  <a:lnTo>
                    <a:pt x="0" y="998765"/>
                  </a:lnTo>
                  <a:close/>
                </a:path>
              </a:pathLst>
            </a:custGeom>
            <a:solidFill>
              <a:srgbClr val="A7BFA7"/>
            </a:solidFill>
            <a:ln w="28575" cap="sq">
              <a:solidFill>
                <a:srgbClr val="000000"/>
              </a:solidFill>
              <a:prstDash val="solid"/>
              <a:miter/>
            </a:ln>
          </p:spPr>
          <p:txBody>
            <a:bodyPr/>
            <a:lstStyle/>
            <a:p>
              <a:endParaRPr lang="en-US"/>
            </a:p>
          </p:txBody>
        </p:sp>
        <p:sp>
          <p:nvSpPr>
            <p:cNvPr id="7" name="TextBox 7"/>
            <p:cNvSpPr txBox="1"/>
            <p:nvPr/>
          </p:nvSpPr>
          <p:spPr>
            <a:xfrm>
              <a:off x="0" y="-133350"/>
              <a:ext cx="899995" cy="1132115"/>
            </a:xfrm>
            <a:prstGeom prst="rect">
              <a:avLst/>
            </a:prstGeom>
          </p:spPr>
          <p:txBody>
            <a:bodyPr lIns="50800" tIns="50800" rIns="50800" bIns="50800" rtlCol="0" anchor="ctr"/>
            <a:lstStyle/>
            <a:p>
              <a:pPr algn="ctr">
                <a:lnSpc>
                  <a:spcPts val="3720"/>
                </a:lnSpc>
              </a:pPr>
              <a:endParaRPr/>
            </a:p>
          </p:txBody>
        </p:sp>
      </p:grpSp>
      <p:grpSp>
        <p:nvGrpSpPr>
          <p:cNvPr id="8" name="Group 8"/>
          <p:cNvGrpSpPr/>
          <p:nvPr/>
        </p:nvGrpSpPr>
        <p:grpSpPr>
          <a:xfrm>
            <a:off x="14542933" y="345156"/>
            <a:ext cx="3417169" cy="3792185"/>
            <a:chOff x="0" y="0"/>
            <a:chExt cx="899995" cy="998765"/>
          </a:xfrm>
        </p:grpSpPr>
        <p:sp>
          <p:nvSpPr>
            <p:cNvPr id="9" name="Freeform 9"/>
            <p:cNvSpPr/>
            <p:nvPr/>
          </p:nvSpPr>
          <p:spPr>
            <a:xfrm>
              <a:off x="0" y="0"/>
              <a:ext cx="899995" cy="998765"/>
            </a:xfrm>
            <a:custGeom>
              <a:avLst/>
              <a:gdLst/>
              <a:ahLst/>
              <a:cxnLst/>
              <a:rect l="l" t="t" r="r" b="b"/>
              <a:pathLst>
                <a:path w="899995" h="998765">
                  <a:moveTo>
                    <a:pt x="0" y="0"/>
                  </a:moveTo>
                  <a:lnTo>
                    <a:pt x="899995" y="0"/>
                  </a:lnTo>
                  <a:lnTo>
                    <a:pt x="899995" y="998765"/>
                  </a:lnTo>
                  <a:lnTo>
                    <a:pt x="0" y="998765"/>
                  </a:lnTo>
                  <a:close/>
                </a:path>
              </a:pathLst>
            </a:custGeom>
            <a:solidFill>
              <a:srgbClr val="DFD3C7"/>
            </a:solidFill>
            <a:ln w="28575" cap="sq">
              <a:solidFill>
                <a:srgbClr val="000000"/>
              </a:solidFill>
              <a:prstDash val="solid"/>
              <a:miter/>
            </a:ln>
          </p:spPr>
          <p:txBody>
            <a:bodyPr/>
            <a:lstStyle/>
            <a:p>
              <a:endParaRPr lang="en-US"/>
            </a:p>
          </p:txBody>
        </p:sp>
        <p:sp>
          <p:nvSpPr>
            <p:cNvPr id="10" name="TextBox 10"/>
            <p:cNvSpPr txBox="1"/>
            <p:nvPr/>
          </p:nvSpPr>
          <p:spPr>
            <a:xfrm>
              <a:off x="0" y="-133350"/>
              <a:ext cx="899995" cy="1132115"/>
            </a:xfrm>
            <a:prstGeom prst="rect">
              <a:avLst/>
            </a:prstGeom>
          </p:spPr>
          <p:txBody>
            <a:bodyPr lIns="50800" tIns="50800" rIns="50800" bIns="50800" rtlCol="0" anchor="ctr"/>
            <a:lstStyle/>
            <a:p>
              <a:pPr algn="ctr">
                <a:lnSpc>
                  <a:spcPts val="3720"/>
                </a:lnSpc>
              </a:pPr>
              <a:endParaRPr/>
            </a:p>
          </p:txBody>
        </p:sp>
      </p:grpSp>
      <p:grpSp>
        <p:nvGrpSpPr>
          <p:cNvPr id="11" name="Group 11"/>
          <p:cNvGrpSpPr/>
          <p:nvPr/>
        </p:nvGrpSpPr>
        <p:grpSpPr>
          <a:xfrm>
            <a:off x="327898" y="4137341"/>
            <a:ext cx="17632204" cy="5804503"/>
            <a:chOff x="0" y="0"/>
            <a:chExt cx="4643873" cy="1528758"/>
          </a:xfrm>
        </p:grpSpPr>
        <p:sp>
          <p:nvSpPr>
            <p:cNvPr id="12" name="Freeform 12"/>
            <p:cNvSpPr/>
            <p:nvPr/>
          </p:nvSpPr>
          <p:spPr>
            <a:xfrm>
              <a:off x="0" y="0"/>
              <a:ext cx="4643873" cy="1528758"/>
            </a:xfrm>
            <a:custGeom>
              <a:avLst/>
              <a:gdLst/>
              <a:ahLst/>
              <a:cxnLst/>
              <a:rect l="l" t="t" r="r" b="b"/>
              <a:pathLst>
                <a:path w="4643873" h="1528758">
                  <a:moveTo>
                    <a:pt x="0" y="0"/>
                  </a:moveTo>
                  <a:lnTo>
                    <a:pt x="4643873" y="0"/>
                  </a:lnTo>
                  <a:lnTo>
                    <a:pt x="4643873" y="1528758"/>
                  </a:lnTo>
                  <a:lnTo>
                    <a:pt x="0" y="1528758"/>
                  </a:lnTo>
                  <a:close/>
                </a:path>
              </a:pathLst>
            </a:custGeom>
            <a:solidFill>
              <a:srgbClr val="EFEBE9"/>
            </a:solidFill>
            <a:ln w="28575" cap="sq">
              <a:solidFill>
                <a:srgbClr val="000000"/>
              </a:solidFill>
              <a:prstDash val="solid"/>
              <a:miter/>
            </a:ln>
          </p:spPr>
          <p:txBody>
            <a:bodyPr/>
            <a:lstStyle/>
            <a:p>
              <a:endParaRPr lang="en-US"/>
            </a:p>
          </p:txBody>
        </p:sp>
        <p:sp>
          <p:nvSpPr>
            <p:cNvPr id="13" name="TextBox 13"/>
            <p:cNvSpPr txBox="1"/>
            <p:nvPr/>
          </p:nvSpPr>
          <p:spPr>
            <a:xfrm>
              <a:off x="0" y="-133350"/>
              <a:ext cx="4643873" cy="1662108"/>
            </a:xfrm>
            <a:prstGeom prst="rect">
              <a:avLst/>
            </a:prstGeom>
          </p:spPr>
          <p:txBody>
            <a:bodyPr lIns="50800" tIns="50800" rIns="50800" bIns="50800" rtlCol="0" anchor="ctr"/>
            <a:lstStyle/>
            <a:p>
              <a:pPr marL="0" lvl="0" indent="0" algn="ctr">
                <a:lnSpc>
                  <a:spcPts val="3720"/>
                </a:lnSpc>
                <a:spcBef>
                  <a:spcPct val="0"/>
                </a:spcBef>
              </a:pPr>
              <a:endParaRPr/>
            </a:p>
          </p:txBody>
        </p:sp>
      </p:grpSp>
      <p:sp>
        <p:nvSpPr>
          <p:cNvPr id="14" name="TextBox 14"/>
          <p:cNvSpPr txBox="1"/>
          <p:nvPr/>
        </p:nvSpPr>
        <p:spPr>
          <a:xfrm>
            <a:off x="1093581" y="4543424"/>
            <a:ext cx="16100838" cy="5743576"/>
          </a:xfrm>
          <a:prstGeom prst="rect">
            <a:avLst/>
          </a:prstGeom>
        </p:spPr>
        <p:txBody>
          <a:bodyPr lIns="0" tIns="0" rIns="0" bIns="0" rtlCol="0" anchor="t">
            <a:spAutoFit/>
          </a:bodyPr>
          <a:lstStyle/>
          <a:p>
            <a:pPr algn="l">
              <a:lnSpc>
                <a:spcPts val="6599"/>
              </a:lnSpc>
            </a:pPr>
            <a:r>
              <a:rPr lang="en-US" sz="3999">
                <a:solidFill>
                  <a:srgbClr val="000000"/>
                </a:solidFill>
                <a:latin typeface="Bricolage Grotesque"/>
                <a:ea typeface="Bricolage Grotesque"/>
                <a:cs typeface="Bricolage Grotesque"/>
                <a:sym typeface="Bricolage Grotesque"/>
              </a:rPr>
              <a:t>Mentally or actually write down 3 things that you are grateful for that happened </a:t>
            </a:r>
            <a:r>
              <a:rPr lang="en-US" sz="3999" b="1">
                <a:solidFill>
                  <a:srgbClr val="000000"/>
                </a:solidFill>
                <a:latin typeface="Bricolage Grotesque Bold"/>
                <a:ea typeface="Bricolage Grotesque Bold"/>
                <a:cs typeface="Bricolage Grotesque Bold"/>
                <a:sym typeface="Bricolage Grotesque Bold"/>
              </a:rPr>
              <a:t>today</a:t>
            </a:r>
            <a:r>
              <a:rPr lang="en-US" sz="3999">
                <a:solidFill>
                  <a:srgbClr val="000000"/>
                </a:solidFill>
                <a:latin typeface="Bricolage Grotesque"/>
                <a:ea typeface="Bricolage Grotesque"/>
                <a:cs typeface="Bricolage Grotesque"/>
                <a:sym typeface="Bricolage Grotesque"/>
              </a:rPr>
              <a:t>. </a:t>
            </a:r>
          </a:p>
          <a:p>
            <a:pPr algn="l">
              <a:lnSpc>
                <a:spcPts val="6599"/>
              </a:lnSpc>
            </a:pPr>
            <a:r>
              <a:rPr lang="en-US" sz="3999">
                <a:solidFill>
                  <a:srgbClr val="000000"/>
                </a:solidFill>
                <a:latin typeface="Bricolage Grotesque"/>
                <a:ea typeface="Bricolage Grotesque"/>
                <a:cs typeface="Bricolage Grotesque"/>
                <a:sym typeface="Bricolage Grotesque"/>
              </a:rPr>
              <a:t>Next, get out their phones and set an </a:t>
            </a:r>
            <a:r>
              <a:rPr lang="en-US" sz="3999" b="1">
                <a:solidFill>
                  <a:srgbClr val="000000"/>
                </a:solidFill>
                <a:latin typeface="Bricolage Grotesque Bold"/>
                <a:ea typeface="Bricolage Grotesque Bold"/>
                <a:cs typeface="Bricolage Grotesque Bold"/>
                <a:sym typeface="Bricolage Grotesque Bold"/>
              </a:rPr>
              <a:t>Attitude of Gratitude</a:t>
            </a:r>
            <a:r>
              <a:rPr lang="en-US" sz="3999">
                <a:solidFill>
                  <a:srgbClr val="000000"/>
                </a:solidFill>
                <a:latin typeface="Bricolage Grotesque"/>
                <a:ea typeface="Bricolage Grotesque"/>
                <a:cs typeface="Bricolage Grotesque"/>
                <a:sym typeface="Bricolage Grotesque"/>
              </a:rPr>
              <a:t> reminder to go off daily and continue the practice. </a:t>
            </a:r>
          </a:p>
          <a:p>
            <a:pPr marL="1727192" lvl="2" indent="-575731" algn="l">
              <a:lnSpc>
                <a:spcPts val="6599"/>
              </a:lnSpc>
              <a:buAutoNum type="alphaLcPeriod"/>
            </a:pPr>
            <a:r>
              <a:rPr lang="en-US" sz="3999" u="sng">
                <a:solidFill>
                  <a:srgbClr val="000000"/>
                </a:solidFill>
                <a:latin typeface="Bricolage Grotesque"/>
                <a:ea typeface="Bricolage Grotesque"/>
                <a:cs typeface="Bricolage Grotesque"/>
                <a:sym typeface="Bricolage Grotesque"/>
              </a:rPr>
              <a:t>If you want a deeper challenge, you can list 3 things you’re grateful that you learned from your most recent trials. </a:t>
            </a:r>
          </a:p>
          <a:p>
            <a:pPr marL="0" lvl="0" indent="0" algn="l">
              <a:lnSpc>
                <a:spcPts val="6599"/>
              </a:lnSpc>
              <a:spcBef>
                <a:spcPct val="0"/>
              </a:spcBef>
            </a:pPr>
            <a:endParaRPr lang="en-US" sz="3999" u="sng">
              <a:solidFill>
                <a:srgbClr val="000000"/>
              </a:solidFill>
              <a:latin typeface="Bricolage Grotesque"/>
              <a:ea typeface="Bricolage Grotesque"/>
              <a:cs typeface="Bricolage Grotesque"/>
              <a:sym typeface="Bricolage Grotesque"/>
            </a:endParaRPr>
          </a:p>
        </p:txBody>
      </p:sp>
      <p:sp>
        <p:nvSpPr>
          <p:cNvPr id="15" name="TextBox 15"/>
          <p:cNvSpPr txBox="1"/>
          <p:nvPr/>
        </p:nvSpPr>
        <p:spPr>
          <a:xfrm>
            <a:off x="4792412" y="1086316"/>
            <a:ext cx="8703177" cy="1718419"/>
          </a:xfrm>
          <a:prstGeom prst="rect">
            <a:avLst/>
          </a:prstGeom>
        </p:spPr>
        <p:txBody>
          <a:bodyPr lIns="0" tIns="0" rIns="0" bIns="0" rtlCol="0" anchor="t">
            <a:spAutoFit/>
          </a:bodyPr>
          <a:lstStyle/>
          <a:p>
            <a:pPr marL="0" lvl="0" indent="0" algn="ctr">
              <a:lnSpc>
                <a:spcPts val="13392"/>
              </a:lnSpc>
              <a:spcBef>
                <a:spcPct val="0"/>
              </a:spcBef>
            </a:pPr>
            <a:r>
              <a:rPr lang="en-US" sz="14880" b="1" spc="461" dirty="0">
                <a:solidFill>
                  <a:schemeClr val="accent3">
                    <a:lumMod val="75000"/>
                  </a:schemeClr>
                </a:solidFill>
                <a:latin typeface="Futura Display"/>
                <a:ea typeface="Futura Display"/>
                <a:cs typeface="Futura Display"/>
                <a:sym typeface="Futura Display"/>
              </a:rPr>
              <a:t>ENGAGE</a:t>
            </a:r>
          </a:p>
        </p:txBody>
      </p:sp>
      <p:sp>
        <p:nvSpPr>
          <p:cNvPr id="16" name="Freeform 16"/>
          <p:cNvSpPr/>
          <p:nvPr/>
        </p:nvSpPr>
        <p:spPr>
          <a:xfrm flipH="1">
            <a:off x="957756" y="318416"/>
            <a:ext cx="2157453" cy="3818925"/>
          </a:xfrm>
          <a:custGeom>
            <a:avLst/>
            <a:gdLst/>
            <a:ahLst/>
            <a:cxnLst/>
            <a:rect l="l" t="t" r="r" b="b"/>
            <a:pathLst>
              <a:path w="2157453" h="3818925">
                <a:moveTo>
                  <a:pt x="2157453" y="0"/>
                </a:moveTo>
                <a:lnTo>
                  <a:pt x="0" y="0"/>
                </a:lnTo>
                <a:lnTo>
                  <a:pt x="0" y="3818925"/>
                </a:lnTo>
                <a:lnTo>
                  <a:pt x="2157453" y="3818925"/>
                </a:lnTo>
                <a:lnTo>
                  <a:pt x="2157453" y="0"/>
                </a:lnTo>
                <a:close/>
              </a:path>
            </a:pathLst>
          </a:custGeom>
          <a:blipFill>
            <a:blip r:embed="rId2">
              <a:extLst>
                <a:ext uri="{96DAC541-7B7A-43D3-8B79-37D633B846F1}">
                  <asvg:svgBlip xmlns:asvg="http://schemas.microsoft.com/office/drawing/2016/SVG/main" r:embed="rId3"/>
                </a:ext>
              </a:extLst>
            </a:blip>
            <a:stretch>
              <a:fillRect b="-2209"/>
            </a:stretch>
          </a:blipFill>
        </p:spPr>
        <p:txBody>
          <a:bodyPr/>
          <a:lstStyle/>
          <a:p>
            <a:endParaRPr lang="en-US"/>
          </a:p>
        </p:txBody>
      </p:sp>
      <p:sp>
        <p:nvSpPr>
          <p:cNvPr id="17" name="Freeform 17"/>
          <p:cNvSpPr/>
          <p:nvPr/>
        </p:nvSpPr>
        <p:spPr>
          <a:xfrm flipH="1">
            <a:off x="15172791" y="345156"/>
            <a:ext cx="2157453" cy="3818925"/>
          </a:xfrm>
          <a:custGeom>
            <a:avLst/>
            <a:gdLst/>
            <a:ahLst/>
            <a:cxnLst/>
            <a:rect l="l" t="t" r="r" b="b"/>
            <a:pathLst>
              <a:path w="2157453" h="3818925">
                <a:moveTo>
                  <a:pt x="2157453" y="0"/>
                </a:moveTo>
                <a:lnTo>
                  <a:pt x="0" y="0"/>
                </a:lnTo>
                <a:lnTo>
                  <a:pt x="0" y="3818925"/>
                </a:lnTo>
                <a:lnTo>
                  <a:pt x="2157453" y="3818925"/>
                </a:lnTo>
                <a:lnTo>
                  <a:pt x="2157453" y="0"/>
                </a:lnTo>
                <a:close/>
              </a:path>
            </a:pathLst>
          </a:custGeom>
          <a:blipFill>
            <a:blip r:embed="rId4">
              <a:extLst>
                <a:ext uri="{96DAC541-7B7A-43D3-8B79-37D633B846F1}">
                  <asvg:svgBlip xmlns:asvg="http://schemas.microsoft.com/office/drawing/2016/SVG/main" r:embed="rId5"/>
                </a:ext>
              </a:extLst>
            </a:blip>
            <a:stretch>
              <a:fillRect b="-2209"/>
            </a:stretch>
          </a:blipFill>
        </p:spPr>
        <p:txBody>
          <a:bodyPr/>
          <a:lstStyle/>
          <a:p>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A7BFA7"/>
        </a:solidFill>
        <a:effectLst/>
      </p:bgPr>
    </p:bg>
    <p:spTree>
      <p:nvGrpSpPr>
        <p:cNvPr id="1" name=""/>
        <p:cNvGrpSpPr/>
        <p:nvPr/>
      </p:nvGrpSpPr>
      <p:grpSpPr>
        <a:xfrm>
          <a:off x="0" y="0"/>
          <a:ext cx="0" cy="0"/>
          <a:chOff x="0" y="0"/>
          <a:chExt cx="0" cy="0"/>
        </a:xfrm>
      </p:grpSpPr>
      <p:grpSp>
        <p:nvGrpSpPr>
          <p:cNvPr id="2" name="Group 2"/>
          <p:cNvGrpSpPr/>
          <p:nvPr/>
        </p:nvGrpSpPr>
        <p:grpSpPr>
          <a:xfrm>
            <a:off x="327898" y="487046"/>
            <a:ext cx="17632204" cy="9596688"/>
            <a:chOff x="0" y="0"/>
            <a:chExt cx="4643873" cy="2527523"/>
          </a:xfrm>
        </p:grpSpPr>
        <p:sp>
          <p:nvSpPr>
            <p:cNvPr id="3" name="Freeform 3"/>
            <p:cNvSpPr/>
            <p:nvPr/>
          </p:nvSpPr>
          <p:spPr>
            <a:xfrm>
              <a:off x="0" y="0"/>
              <a:ext cx="4643873" cy="2527523"/>
            </a:xfrm>
            <a:custGeom>
              <a:avLst/>
              <a:gdLst/>
              <a:ahLst/>
              <a:cxnLst/>
              <a:rect l="l" t="t" r="r" b="b"/>
              <a:pathLst>
                <a:path w="4643873" h="2527523">
                  <a:moveTo>
                    <a:pt x="0" y="0"/>
                  </a:moveTo>
                  <a:lnTo>
                    <a:pt x="4643873" y="0"/>
                  </a:lnTo>
                  <a:lnTo>
                    <a:pt x="4643873" y="2527523"/>
                  </a:lnTo>
                  <a:lnTo>
                    <a:pt x="0" y="2527523"/>
                  </a:lnTo>
                  <a:close/>
                </a:path>
              </a:pathLst>
            </a:custGeom>
            <a:solidFill>
              <a:srgbClr val="000000">
                <a:alpha val="0"/>
              </a:srgbClr>
            </a:solidFill>
            <a:ln w="28575" cap="sq">
              <a:solidFill>
                <a:srgbClr val="000000"/>
              </a:solidFill>
              <a:prstDash val="solid"/>
              <a:miter/>
            </a:ln>
          </p:spPr>
          <p:txBody>
            <a:bodyPr/>
            <a:lstStyle/>
            <a:p>
              <a:endParaRPr lang="en-US"/>
            </a:p>
          </p:txBody>
        </p:sp>
        <p:sp>
          <p:nvSpPr>
            <p:cNvPr id="4" name="TextBox 4"/>
            <p:cNvSpPr txBox="1"/>
            <p:nvPr/>
          </p:nvSpPr>
          <p:spPr>
            <a:xfrm>
              <a:off x="0" y="-133350"/>
              <a:ext cx="4643873" cy="2660873"/>
            </a:xfrm>
            <a:prstGeom prst="rect">
              <a:avLst/>
            </a:prstGeom>
          </p:spPr>
          <p:txBody>
            <a:bodyPr lIns="50800" tIns="50800" rIns="50800" bIns="50800" rtlCol="0" anchor="ctr"/>
            <a:lstStyle/>
            <a:p>
              <a:pPr algn="ctr">
                <a:lnSpc>
                  <a:spcPts val="3720"/>
                </a:lnSpc>
              </a:pPr>
              <a:endParaRPr/>
            </a:p>
          </p:txBody>
        </p:sp>
      </p:grpSp>
      <p:sp>
        <p:nvSpPr>
          <p:cNvPr id="5" name="AutoShape 5"/>
          <p:cNvSpPr/>
          <p:nvPr/>
        </p:nvSpPr>
        <p:spPr>
          <a:xfrm>
            <a:off x="327898" y="6550590"/>
            <a:ext cx="17632204" cy="0"/>
          </a:xfrm>
          <a:prstGeom prst="line">
            <a:avLst/>
          </a:prstGeom>
          <a:ln w="28575" cap="flat">
            <a:solidFill>
              <a:srgbClr val="000000"/>
            </a:solidFill>
            <a:prstDash val="solid"/>
            <a:headEnd type="none" w="sm" len="sm"/>
            <a:tailEnd type="none" w="sm" len="sm"/>
          </a:ln>
        </p:spPr>
        <p:txBody>
          <a:bodyPr/>
          <a:lstStyle/>
          <a:p>
            <a:endParaRPr lang="en-US"/>
          </a:p>
        </p:txBody>
      </p:sp>
      <p:sp>
        <p:nvSpPr>
          <p:cNvPr id="6" name="AutoShape 6"/>
          <p:cNvSpPr/>
          <p:nvPr/>
        </p:nvSpPr>
        <p:spPr>
          <a:xfrm>
            <a:off x="327898" y="7389355"/>
            <a:ext cx="17632204" cy="0"/>
          </a:xfrm>
          <a:prstGeom prst="line">
            <a:avLst/>
          </a:prstGeom>
          <a:ln w="28575" cap="flat">
            <a:solidFill>
              <a:srgbClr val="000000"/>
            </a:solidFill>
            <a:prstDash val="solid"/>
            <a:headEnd type="none" w="sm" len="sm"/>
            <a:tailEnd type="none" w="sm" len="sm"/>
          </a:ln>
        </p:spPr>
        <p:txBody>
          <a:bodyPr/>
          <a:lstStyle/>
          <a:p>
            <a:endParaRPr lang="en-US"/>
          </a:p>
        </p:txBody>
      </p:sp>
      <p:sp>
        <p:nvSpPr>
          <p:cNvPr id="7" name="AutoShape 7"/>
          <p:cNvSpPr/>
          <p:nvPr/>
        </p:nvSpPr>
        <p:spPr>
          <a:xfrm>
            <a:off x="327898" y="8228120"/>
            <a:ext cx="17632204" cy="0"/>
          </a:xfrm>
          <a:prstGeom prst="line">
            <a:avLst/>
          </a:prstGeom>
          <a:ln w="28575" cap="flat">
            <a:solidFill>
              <a:srgbClr val="000000"/>
            </a:solidFill>
            <a:prstDash val="solid"/>
            <a:headEnd type="none" w="sm" len="sm"/>
            <a:tailEnd type="none" w="sm" len="sm"/>
          </a:ln>
        </p:spPr>
        <p:txBody>
          <a:bodyPr/>
          <a:lstStyle/>
          <a:p>
            <a:endParaRPr lang="en-US"/>
          </a:p>
        </p:txBody>
      </p:sp>
      <p:sp>
        <p:nvSpPr>
          <p:cNvPr id="8" name="AutoShape 8"/>
          <p:cNvSpPr/>
          <p:nvPr/>
        </p:nvSpPr>
        <p:spPr>
          <a:xfrm>
            <a:off x="327898" y="9066885"/>
            <a:ext cx="17632204" cy="0"/>
          </a:xfrm>
          <a:prstGeom prst="line">
            <a:avLst/>
          </a:prstGeom>
          <a:ln w="28575" cap="flat">
            <a:solidFill>
              <a:srgbClr val="000000"/>
            </a:solidFill>
            <a:prstDash val="solid"/>
            <a:headEnd type="none" w="sm" len="sm"/>
            <a:tailEnd type="none" w="sm" len="sm"/>
          </a:ln>
        </p:spPr>
        <p:txBody>
          <a:bodyPr/>
          <a:lstStyle/>
          <a:p>
            <a:endParaRPr lang="en-US"/>
          </a:p>
        </p:txBody>
      </p:sp>
      <p:grpSp>
        <p:nvGrpSpPr>
          <p:cNvPr id="9" name="Group 9"/>
          <p:cNvGrpSpPr/>
          <p:nvPr/>
        </p:nvGrpSpPr>
        <p:grpSpPr>
          <a:xfrm>
            <a:off x="327898" y="2007064"/>
            <a:ext cx="17632204" cy="3690473"/>
            <a:chOff x="0" y="0"/>
            <a:chExt cx="4643873" cy="971977"/>
          </a:xfrm>
        </p:grpSpPr>
        <p:sp>
          <p:nvSpPr>
            <p:cNvPr id="10" name="Freeform 10"/>
            <p:cNvSpPr/>
            <p:nvPr/>
          </p:nvSpPr>
          <p:spPr>
            <a:xfrm>
              <a:off x="0" y="0"/>
              <a:ext cx="4643873" cy="971977"/>
            </a:xfrm>
            <a:custGeom>
              <a:avLst/>
              <a:gdLst/>
              <a:ahLst/>
              <a:cxnLst/>
              <a:rect l="l" t="t" r="r" b="b"/>
              <a:pathLst>
                <a:path w="4643873" h="971977">
                  <a:moveTo>
                    <a:pt x="0" y="0"/>
                  </a:moveTo>
                  <a:lnTo>
                    <a:pt x="4643873" y="0"/>
                  </a:lnTo>
                  <a:lnTo>
                    <a:pt x="4643873" y="971977"/>
                  </a:lnTo>
                  <a:lnTo>
                    <a:pt x="0" y="971977"/>
                  </a:lnTo>
                  <a:close/>
                </a:path>
              </a:pathLst>
            </a:custGeom>
            <a:solidFill>
              <a:srgbClr val="EFEBE9"/>
            </a:solidFill>
            <a:ln w="28575" cap="sq">
              <a:solidFill>
                <a:srgbClr val="000000"/>
              </a:solidFill>
              <a:prstDash val="solid"/>
              <a:miter/>
            </a:ln>
          </p:spPr>
          <p:txBody>
            <a:bodyPr/>
            <a:lstStyle/>
            <a:p>
              <a:endParaRPr lang="en-US"/>
            </a:p>
          </p:txBody>
        </p:sp>
        <p:sp>
          <p:nvSpPr>
            <p:cNvPr id="11" name="TextBox 11"/>
            <p:cNvSpPr txBox="1"/>
            <p:nvPr/>
          </p:nvSpPr>
          <p:spPr>
            <a:xfrm>
              <a:off x="0" y="-133350"/>
              <a:ext cx="4643873" cy="1105327"/>
            </a:xfrm>
            <a:prstGeom prst="rect">
              <a:avLst/>
            </a:prstGeom>
          </p:spPr>
          <p:txBody>
            <a:bodyPr lIns="50800" tIns="50800" rIns="50800" bIns="50800" rtlCol="0" anchor="ctr"/>
            <a:lstStyle/>
            <a:p>
              <a:pPr algn="ctr">
                <a:lnSpc>
                  <a:spcPts val="3720"/>
                </a:lnSpc>
              </a:pPr>
              <a:endParaRPr/>
            </a:p>
          </p:txBody>
        </p:sp>
      </p:grpSp>
      <p:sp>
        <p:nvSpPr>
          <p:cNvPr id="12" name="Freeform 12"/>
          <p:cNvSpPr/>
          <p:nvPr/>
        </p:nvSpPr>
        <p:spPr>
          <a:xfrm>
            <a:off x="4438507" y="4176311"/>
            <a:ext cx="9410987" cy="5743626"/>
          </a:xfrm>
          <a:custGeom>
            <a:avLst/>
            <a:gdLst/>
            <a:ahLst/>
            <a:cxnLst/>
            <a:rect l="l" t="t" r="r" b="b"/>
            <a:pathLst>
              <a:path w="9410987" h="5743626">
                <a:moveTo>
                  <a:pt x="0" y="0"/>
                </a:moveTo>
                <a:lnTo>
                  <a:pt x="9410986" y="0"/>
                </a:lnTo>
                <a:lnTo>
                  <a:pt x="9410986" y="5743626"/>
                </a:lnTo>
                <a:lnTo>
                  <a:pt x="0" y="5743626"/>
                </a:lnTo>
                <a:lnTo>
                  <a:pt x="0" y="0"/>
                </a:lnTo>
                <a:close/>
              </a:path>
            </a:pathLst>
          </a:custGeom>
          <a:blipFill>
            <a:blip r:embed="rId2">
              <a:extLst>
                <a:ext uri="{96DAC541-7B7A-43D3-8B79-37D633B846F1}">
                  <asvg:svgBlip xmlns:asvg="http://schemas.microsoft.com/office/drawing/2016/SVG/main" r:embed="rId3"/>
                </a:ext>
              </a:extLst>
            </a:blip>
            <a:stretch>
              <a:fillRect b="-30187"/>
            </a:stretch>
          </a:blipFill>
        </p:spPr>
        <p:txBody>
          <a:bodyPr/>
          <a:lstStyle/>
          <a:p>
            <a:endParaRPr lang="en-US"/>
          </a:p>
        </p:txBody>
      </p:sp>
      <p:sp>
        <p:nvSpPr>
          <p:cNvPr id="13" name="TextBox 13"/>
          <p:cNvSpPr txBox="1"/>
          <p:nvPr/>
        </p:nvSpPr>
        <p:spPr>
          <a:xfrm>
            <a:off x="1995268" y="2408908"/>
            <a:ext cx="14297465" cy="2872774"/>
          </a:xfrm>
          <a:prstGeom prst="rect">
            <a:avLst/>
          </a:prstGeom>
        </p:spPr>
        <p:txBody>
          <a:bodyPr lIns="0" tIns="0" rIns="0" bIns="0" rtlCol="0" anchor="t">
            <a:spAutoFit/>
          </a:bodyPr>
          <a:lstStyle/>
          <a:p>
            <a:pPr marL="0" lvl="0" indent="0" algn="ctr">
              <a:lnSpc>
                <a:spcPts val="25826"/>
              </a:lnSpc>
              <a:spcBef>
                <a:spcPct val="0"/>
              </a:spcBef>
            </a:pPr>
            <a:r>
              <a:rPr lang="en-US" sz="14000" b="1" spc="889" dirty="0">
                <a:solidFill>
                  <a:schemeClr val="accent3">
                    <a:lumMod val="75000"/>
                  </a:schemeClr>
                </a:solidFill>
                <a:latin typeface="Futura Display"/>
                <a:ea typeface="Futura Display"/>
                <a:cs typeface="Futura Display"/>
                <a:sym typeface="Futura Display"/>
              </a:rPr>
              <a:t>MENTORS</a:t>
            </a:r>
          </a:p>
        </p:txBody>
      </p:sp>
      <p:sp>
        <p:nvSpPr>
          <p:cNvPr id="14" name="TextBox 14"/>
          <p:cNvSpPr txBox="1"/>
          <p:nvPr/>
        </p:nvSpPr>
        <p:spPr>
          <a:xfrm>
            <a:off x="2710813" y="678945"/>
            <a:ext cx="12866374" cy="929862"/>
          </a:xfrm>
          <a:prstGeom prst="rect">
            <a:avLst/>
          </a:prstGeom>
        </p:spPr>
        <p:txBody>
          <a:bodyPr lIns="0" tIns="0" rIns="0" bIns="0" rtlCol="0" anchor="t">
            <a:spAutoFit/>
          </a:bodyPr>
          <a:lstStyle/>
          <a:p>
            <a:pPr marL="0" lvl="0" indent="0" algn="ctr">
              <a:lnSpc>
                <a:spcPts val="7897"/>
              </a:lnSpc>
              <a:spcBef>
                <a:spcPct val="0"/>
              </a:spcBef>
            </a:pPr>
            <a:r>
              <a:rPr lang="en-US" sz="4786">
                <a:solidFill>
                  <a:srgbClr val="000000"/>
                </a:solidFill>
                <a:latin typeface="Bricolage Grotesque"/>
                <a:ea typeface="Bricolage Grotesque"/>
                <a:cs typeface="Bricolage Grotesque"/>
                <a:sym typeface="Bricolage Grotesque"/>
              </a:rPr>
              <a:t>Who is your “Timothy and Epaphroditus”?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DCDCD4"/>
        </a:solidFill>
        <a:effectLst/>
      </p:bgPr>
    </p:bg>
    <p:spTree>
      <p:nvGrpSpPr>
        <p:cNvPr id="1" name=""/>
        <p:cNvGrpSpPr/>
        <p:nvPr/>
      </p:nvGrpSpPr>
      <p:grpSpPr>
        <a:xfrm>
          <a:off x="0" y="0"/>
          <a:ext cx="0" cy="0"/>
          <a:chOff x="0" y="0"/>
          <a:chExt cx="0" cy="0"/>
        </a:xfrm>
      </p:grpSpPr>
      <p:grpSp>
        <p:nvGrpSpPr>
          <p:cNvPr id="2" name="Group 2"/>
          <p:cNvGrpSpPr/>
          <p:nvPr/>
        </p:nvGrpSpPr>
        <p:grpSpPr>
          <a:xfrm>
            <a:off x="327898" y="345156"/>
            <a:ext cx="17632204" cy="9596688"/>
            <a:chOff x="0" y="0"/>
            <a:chExt cx="4643873" cy="2527523"/>
          </a:xfrm>
        </p:grpSpPr>
        <p:sp>
          <p:nvSpPr>
            <p:cNvPr id="3" name="Freeform 3"/>
            <p:cNvSpPr/>
            <p:nvPr/>
          </p:nvSpPr>
          <p:spPr>
            <a:xfrm>
              <a:off x="0" y="0"/>
              <a:ext cx="4643873" cy="2527523"/>
            </a:xfrm>
            <a:custGeom>
              <a:avLst/>
              <a:gdLst/>
              <a:ahLst/>
              <a:cxnLst/>
              <a:rect l="l" t="t" r="r" b="b"/>
              <a:pathLst>
                <a:path w="4643873" h="2527523">
                  <a:moveTo>
                    <a:pt x="0" y="0"/>
                  </a:moveTo>
                  <a:lnTo>
                    <a:pt x="4643873" y="0"/>
                  </a:lnTo>
                  <a:lnTo>
                    <a:pt x="4643873" y="2527523"/>
                  </a:lnTo>
                  <a:lnTo>
                    <a:pt x="0" y="2527523"/>
                  </a:lnTo>
                  <a:close/>
                </a:path>
              </a:pathLst>
            </a:custGeom>
            <a:solidFill>
              <a:srgbClr val="000000">
                <a:alpha val="0"/>
              </a:srgbClr>
            </a:solidFill>
            <a:ln w="28575" cap="sq">
              <a:solidFill>
                <a:srgbClr val="000000"/>
              </a:solidFill>
              <a:prstDash val="solid"/>
              <a:miter/>
            </a:ln>
          </p:spPr>
          <p:txBody>
            <a:bodyPr/>
            <a:lstStyle/>
            <a:p>
              <a:endParaRPr lang="en-US"/>
            </a:p>
          </p:txBody>
        </p:sp>
        <p:sp>
          <p:nvSpPr>
            <p:cNvPr id="4" name="TextBox 4"/>
            <p:cNvSpPr txBox="1"/>
            <p:nvPr/>
          </p:nvSpPr>
          <p:spPr>
            <a:xfrm>
              <a:off x="0" y="-133350"/>
              <a:ext cx="4643873" cy="2660873"/>
            </a:xfrm>
            <a:prstGeom prst="rect">
              <a:avLst/>
            </a:prstGeom>
          </p:spPr>
          <p:txBody>
            <a:bodyPr lIns="50800" tIns="50800" rIns="50800" bIns="50800" rtlCol="0" anchor="ctr"/>
            <a:lstStyle/>
            <a:p>
              <a:pPr algn="ctr">
                <a:lnSpc>
                  <a:spcPts val="3720"/>
                </a:lnSpc>
              </a:pPr>
              <a:endParaRPr/>
            </a:p>
          </p:txBody>
        </p:sp>
      </p:grpSp>
      <p:grpSp>
        <p:nvGrpSpPr>
          <p:cNvPr id="5" name="Group 5"/>
          <p:cNvGrpSpPr/>
          <p:nvPr/>
        </p:nvGrpSpPr>
        <p:grpSpPr>
          <a:xfrm>
            <a:off x="327898" y="8729005"/>
            <a:ext cx="17632204" cy="1212840"/>
            <a:chOff x="0" y="0"/>
            <a:chExt cx="4643873" cy="319431"/>
          </a:xfrm>
        </p:grpSpPr>
        <p:sp>
          <p:nvSpPr>
            <p:cNvPr id="6" name="Freeform 6"/>
            <p:cNvSpPr/>
            <p:nvPr/>
          </p:nvSpPr>
          <p:spPr>
            <a:xfrm>
              <a:off x="0" y="0"/>
              <a:ext cx="4643873" cy="319431"/>
            </a:xfrm>
            <a:custGeom>
              <a:avLst/>
              <a:gdLst/>
              <a:ahLst/>
              <a:cxnLst/>
              <a:rect l="l" t="t" r="r" b="b"/>
              <a:pathLst>
                <a:path w="4643873" h="319431">
                  <a:moveTo>
                    <a:pt x="0" y="0"/>
                  </a:moveTo>
                  <a:lnTo>
                    <a:pt x="4643873" y="0"/>
                  </a:lnTo>
                  <a:lnTo>
                    <a:pt x="4643873" y="319431"/>
                  </a:lnTo>
                  <a:lnTo>
                    <a:pt x="0" y="319431"/>
                  </a:lnTo>
                  <a:close/>
                </a:path>
              </a:pathLst>
            </a:custGeom>
            <a:solidFill>
              <a:srgbClr val="A7BFA7"/>
            </a:solidFill>
            <a:ln w="28575" cap="sq">
              <a:solidFill>
                <a:srgbClr val="000000"/>
              </a:solidFill>
              <a:prstDash val="solid"/>
              <a:miter/>
            </a:ln>
          </p:spPr>
          <p:txBody>
            <a:bodyPr/>
            <a:lstStyle/>
            <a:p>
              <a:endParaRPr lang="en-US"/>
            </a:p>
          </p:txBody>
        </p:sp>
        <p:sp>
          <p:nvSpPr>
            <p:cNvPr id="7" name="TextBox 7"/>
            <p:cNvSpPr txBox="1"/>
            <p:nvPr/>
          </p:nvSpPr>
          <p:spPr>
            <a:xfrm>
              <a:off x="0" y="-133350"/>
              <a:ext cx="4643873" cy="452781"/>
            </a:xfrm>
            <a:prstGeom prst="rect">
              <a:avLst/>
            </a:prstGeom>
          </p:spPr>
          <p:txBody>
            <a:bodyPr lIns="50800" tIns="50800" rIns="50800" bIns="50800" rtlCol="0" anchor="ctr"/>
            <a:lstStyle/>
            <a:p>
              <a:pPr algn="ctr">
                <a:lnSpc>
                  <a:spcPts val="3720"/>
                </a:lnSpc>
              </a:pPr>
              <a:endParaRPr/>
            </a:p>
          </p:txBody>
        </p:sp>
      </p:grpSp>
      <p:grpSp>
        <p:nvGrpSpPr>
          <p:cNvPr id="8" name="Group 8"/>
          <p:cNvGrpSpPr/>
          <p:nvPr/>
        </p:nvGrpSpPr>
        <p:grpSpPr>
          <a:xfrm>
            <a:off x="327898" y="345156"/>
            <a:ext cx="17632204" cy="1212840"/>
            <a:chOff x="0" y="0"/>
            <a:chExt cx="4643873" cy="319431"/>
          </a:xfrm>
        </p:grpSpPr>
        <p:sp>
          <p:nvSpPr>
            <p:cNvPr id="9" name="Freeform 9"/>
            <p:cNvSpPr/>
            <p:nvPr/>
          </p:nvSpPr>
          <p:spPr>
            <a:xfrm>
              <a:off x="0" y="0"/>
              <a:ext cx="4643873" cy="319431"/>
            </a:xfrm>
            <a:custGeom>
              <a:avLst/>
              <a:gdLst/>
              <a:ahLst/>
              <a:cxnLst/>
              <a:rect l="l" t="t" r="r" b="b"/>
              <a:pathLst>
                <a:path w="4643873" h="319431">
                  <a:moveTo>
                    <a:pt x="0" y="0"/>
                  </a:moveTo>
                  <a:lnTo>
                    <a:pt x="4643873" y="0"/>
                  </a:lnTo>
                  <a:lnTo>
                    <a:pt x="4643873" y="319431"/>
                  </a:lnTo>
                  <a:lnTo>
                    <a:pt x="0" y="319431"/>
                  </a:lnTo>
                  <a:close/>
                </a:path>
              </a:pathLst>
            </a:custGeom>
            <a:solidFill>
              <a:srgbClr val="A7BFA7"/>
            </a:solidFill>
            <a:ln w="28575" cap="sq">
              <a:solidFill>
                <a:srgbClr val="000000"/>
              </a:solidFill>
              <a:prstDash val="solid"/>
              <a:miter/>
            </a:ln>
          </p:spPr>
          <p:txBody>
            <a:bodyPr/>
            <a:lstStyle/>
            <a:p>
              <a:endParaRPr lang="en-US"/>
            </a:p>
          </p:txBody>
        </p:sp>
        <p:sp>
          <p:nvSpPr>
            <p:cNvPr id="10" name="TextBox 10"/>
            <p:cNvSpPr txBox="1"/>
            <p:nvPr/>
          </p:nvSpPr>
          <p:spPr>
            <a:xfrm>
              <a:off x="0" y="-133350"/>
              <a:ext cx="4643873" cy="452781"/>
            </a:xfrm>
            <a:prstGeom prst="rect">
              <a:avLst/>
            </a:prstGeom>
          </p:spPr>
          <p:txBody>
            <a:bodyPr lIns="50800" tIns="50800" rIns="50800" bIns="50800" rtlCol="0" anchor="ctr"/>
            <a:lstStyle/>
            <a:p>
              <a:pPr algn="ctr">
                <a:lnSpc>
                  <a:spcPts val="3720"/>
                </a:lnSpc>
              </a:pPr>
              <a:endParaRPr/>
            </a:p>
          </p:txBody>
        </p:sp>
      </p:grpSp>
      <p:sp>
        <p:nvSpPr>
          <p:cNvPr id="11" name="TextBox 11"/>
          <p:cNvSpPr txBox="1"/>
          <p:nvPr/>
        </p:nvSpPr>
        <p:spPr>
          <a:xfrm>
            <a:off x="1569807" y="2717553"/>
            <a:ext cx="6594309" cy="1564531"/>
          </a:xfrm>
          <a:prstGeom prst="rect">
            <a:avLst/>
          </a:prstGeom>
        </p:spPr>
        <p:txBody>
          <a:bodyPr lIns="0" tIns="0" rIns="0" bIns="0" rtlCol="0" anchor="t">
            <a:spAutoFit/>
          </a:bodyPr>
          <a:lstStyle/>
          <a:p>
            <a:pPr marL="0" lvl="0" indent="0" algn="ctr">
              <a:lnSpc>
                <a:spcPts val="12178"/>
              </a:lnSpc>
              <a:spcBef>
                <a:spcPct val="0"/>
              </a:spcBef>
            </a:pPr>
            <a:r>
              <a:rPr lang="en-US" sz="14000" b="1" spc="419" dirty="0">
                <a:solidFill>
                  <a:schemeClr val="accent3">
                    <a:lumMod val="75000"/>
                  </a:schemeClr>
                </a:solidFill>
                <a:latin typeface="Futura Display"/>
                <a:ea typeface="Futura Display"/>
                <a:cs typeface="Futura Display"/>
                <a:sym typeface="Futura Display"/>
              </a:rPr>
              <a:t>READ</a:t>
            </a:r>
          </a:p>
        </p:txBody>
      </p:sp>
      <p:sp>
        <p:nvSpPr>
          <p:cNvPr id="12" name="TextBox 12"/>
          <p:cNvSpPr txBox="1"/>
          <p:nvPr/>
        </p:nvSpPr>
        <p:spPr>
          <a:xfrm>
            <a:off x="1407075" y="4203218"/>
            <a:ext cx="7936656" cy="4322445"/>
          </a:xfrm>
          <a:prstGeom prst="rect">
            <a:avLst/>
          </a:prstGeom>
        </p:spPr>
        <p:txBody>
          <a:bodyPr lIns="0" tIns="0" rIns="0" bIns="0" rtlCol="0" anchor="t">
            <a:spAutoFit/>
          </a:bodyPr>
          <a:lstStyle/>
          <a:p>
            <a:pPr marL="0" lvl="0" indent="0" algn="l">
              <a:lnSpc>
                <a:spcPts val="6930"/>
              </a:lnSpc>
              <a:spcBef>
                <a:spcPct val="0"/>
              </a:spcBef>
            </a:pPr>
            <a:r>
              <a:rPr lang="en-US" sz="4200">
                <a:solidFill>
                  <a:srgbClr val="000000"/>
                </a:solidFill>
                <a:latin typeface="Bricolage Grotesque"/>
                <a:ea typeface="Bricolage Grotesque"/>
                <a:cs typeface="Bricolage Grotesque"/>
                <a:sym typeface="Bricolage Grotesque"/>
              </a:rPr>
              <a:t>Silently read Philippians 2:19-30, and as you read, think about people you know personally who have similar characteristics.</a:t>
            </a:r>
          </a:p>
        </p:txBody>
      </p:sp>
      <p:sp>
        <p:nvSpPr>
          <p:cNvPr id="13" name="Freeform 13"/>
          <p:cNvSpPr/>
          <p:nvPr/>
        </p:nvSpPr>
        <p:spPr>
          <a:xfrm>
            <a:off x="9655295" y="1557995"/>
            <a:ext cx="6923283" cy="7171009"/>
          </a:xfrm>
          <a:custGeom>
            <a:avLst/>
            <a:gdLst/>
            <a:ahLst/>
            <a:cxnLst/>
            <a:rect l="l" t="t" r="r" b="b"/>
            <a:pathLst>
              <a:path w="6923283" h="7171009">
                <a:moveTo>
                  <a:pt x="0" y="0"/>
                </a:moveTo>
                <a:lnTo>
                  <a:pt x="6923284" y="0"/>
                </a:lnTo>
                <a:lnTo>
                  <a:pt x="6923284" y="7171010"/>
                </a:lnTo>
                <a:lnTo>
                  <a:pt x="0" y="71710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CDCD4"/>
        </a:solidFill>
        <a:effectLst/>
      </p:bgPr>
    </p:bg>
    <p:spTree>
      <p:nvGrpSpPr>
        <p:cNvPr id="1" name=""/>
        <p:cNvGrpSpPr/>
        <p:nvPr/>
      </p:nvGrpSpPr>
      <p:grpSpPr>
        <a:xfrm>
          <a:off x="0" y="0"/>
          <a:ext cx="0" cy="0"/>
          <a:chOff x="0" y="0"/>
          <a:chExt cx="0" cy="0"/>
        </a:xfrm>
      </p:grpSpPr>
      <p:grpSp>
        <p:nvGrpSpPr>
          <p:cNvPr id="2" name="Group 2"/>
          <p:cNvGrpSpPr/>
          <p:nvPr/>
        </p:nvGrpSpPr>
        <p:grpSpPr>
          <a:xfrm>
            <a:off x="327898" y="345156"/>
            <a:ext cx="17632204" cy="9596688"/>
            <a:chOff x="0" y="0"/>
            <a:chExt cx="4643873" cy="2527523"/>
          </a:xfrm>
        </p:grpSpPr>
        <p:sp>
          <p:nvSpPr>
            <p:cNvPr id="3" name="Freeform 3"/>
            <p:cNvSpPr/>
            <p:nvPr/>
          </p:nvSpPr>
          <p:spPr>
            <a:xfrm>
              <a:off x="0" y="0"/>
              <a:ext cx="4643873" cy="2527523"/>
            </a:xfrm>
            <a:custGeom>
              <a:avLst/>
              <a:gdLst/>
              <a:ahLst/>
              <a:cxnLst/>
              <a:rect l="l" t="t" r="r" b="b"/>
              <a:pathLst>
                <a:path w="4643873" h="2527523">
                  <a:moveTo>
                    <a:pt x="0" y="0"/>
                  </a:moveTo>
                  <a:lnTo>
                    <a:pt x="4643873" y="0"/>
                  </a:lnTo>
                  <a:lnTo>
                    <a:pt x="4643873" y="2527523"/>
                  </a:lnTo>
                  <a:lnTo>
                    <a:pt x="0" y="2527523"/>
                  </a:lnTo>
                  <a:close/>
                </a:path>
              </a:pathLst>
            </a:custGeom>
            <a:solidFill>
              <a:srgbClr val="000000">
                <a:alpha val="0"/>
              </a:srgbClr>
            </a:solidFill>
            <a:ln w="28575" cap="sq">
              <a:solidFill>
                <a:srgbClr val="000000"/>
              </a:solidFill>
              <a:prstDash val="solid"/>
              <a:miter/>
            </a:ln>
          </p:spPr>
          <p:txBody>
            <a:bodyPr/>
            <a:lstStyle/>
            <a:p>
              <a:endParaRPr lang="en-US"/>
            </a:p>
          </p:txBody>
        </p:sp>
        <p:sp>
          <p:nvSpPr>
            <p:cNvPr id="4" name="TextBox 4"/>
            <p:cNvSpPr txBox="1"/>
            <p:nvPr/>
          </p:nvSpPr>
          <p:spPr>
            <a:xfrm>
              <a:off x="0" y="-133350"/>
              <a:ext cx="4643873" cy="2660873"/>
            </a:xfrm>
            <a:prstGeom prst="rect">
              <a:avLst/>
            </a:prstGeom>
          </p:spPr>
          <p:txBody>
            <a:bodyPr lIns="50800" tIns="50800" rIns="50800" bIns="50800" rtlCol="0" anchor="ctr"/>
            <a:lstStyle/>
            <a:p>
              <a:pPr algn="ctr">
                <a:lnSpc>
                  <a:spcPts val="3720"/>
                </a:lnSpc>
              </a:pPr>
              <a:endParaRPr/>
            </a:p>
          </p:txBody>
        </p:sp>
      </p:grpSp>
      <p:grpSp>
        <p:nvGrpSpPr>
          <p:cNvPr id="5" name="Group 5"/>
          <p:cNvGrpSpPr/>
          <p:nvPr/>
        </p:nvGrpSpPr>
        <p:grpSpPr>
          <a:xfrm>
            <a:off x="327898" y="345156"/>
            <a:ext cx="4385286" cy="9596688"/>
            <a:chOff x="0" y="0"/>
            <a:chExt cx="1154972" cy="2527523"/>
          </a:xfrm>
        </p:grpSpPr>
        <p:sp>
          <p:nvSpPr>
            <p:cNvPr id="6" name="Freeform 6"/>
            <p:cNvSpPr/>
            <p:nvPr/>
          </p:nvSpPr>
          <p:spPr>
            <a:xfrm>
              <a:off x="0" y="0"/>
              <a:ext cx="1154972" cy="2527523"/>
            </a:xfrm>
            <a:custGeom>
              <a:avLst/>
              <a:gdLst/>
              <a:ahLst/>
              <a:cxnLst/>
              <a:rect l="l" t="t" r="r" b="b"/>
              <a:pathLst>
                <a:path w="1154972" h="2527523">
                  <a:moveTo>
                    <a:pt x="0" y="0"/>
                  </a:moveTo>
                  <a:lnTo>
                    <a:pt x="1154972" y="0"/>
                  </a:lnTo>
                  <a:lnTo>
                    <a:pt x="1154972" y="2527523"/>
                  </a:lnTo>
                  <a:lnTo>
                    <a:pt x="0" y="2527523"/>
                  </a:lnTo>
                  <a:close/>
                </a:path>
              </a:pathLst>
            </a:custGeom>
            <a:solidFill>
              <a:srgbClr val="D6C58F"/>
            </a:solidFill>
            <a:ln w="28575" cap="sq">
              <a:solidFill>
                <a:srgbClr val="000000"/>
              </a:solidFill>
              <a:prstDash val="solid"/>
              <a:miter/>
            </a:ln>
          </p:spPr>
          <p:txBody>
            <a:bodyPr/>
            <a:lstStyle/>
            <a:p>
              <a:endParaRPr lang="en-US"/>
            </a:p>
          </p:txBody>
        </p:sp>
        <p:sp>
          <p:nvSpPr>
            <p:cNvPr id="7" name="TextBox 7"/>
            <p:cNvSpPr txBox="1"/>
            <p:nvPr/>
          </p:nvSpPr>
          <p:spPr>
            <a:xfrm>
              <a:off x="0" y="-133350"/>
              <a:ext cx="1154972" cy="2660873"/>
            </a:xfrm>
            <a:prstGeom prst="rect">
              <a:avLst/>
            </a:prstGeom>
          </p:spPr>
          <p:txBody>
            <a:bodyPr lIns="50800" tIns="50800" rIns="50800" bIns="50800" rtlCol="0" anchor="ctr"/>
            <a:lstStyle/>
            <a:p>
              <a:pPr algn="ctr">
                <a:lnSpc>
                  <a:spcPts val="3720"/>
                </a:lnSpc>
              </a:pPr>
              <a:endParaRPr/>
            </a:p>
          </p:txBody>
        </p:sp>
      </p:grpSp>
      <p:grpSp>
        <p:nvGrpSpPr>
          <p:cNvPr id="8" name="Group 8"/>
          <p:cNvGrpSpPr/>
          <p:nvPr/>
        </p:nvGrpSpPr>
        <p:grpSpPr>
          <a:xfrm>
            <a:off x="13574683" y="345156"/>
            <a:ext cx="4385286" cy="9596688"/>
            <a:chOff x="0" y="0"/>
            <a:chExt cx="1154972" cy="2527523"/>
          </a:xfrm>
        </p:grpSpPr>
        <p:sp>
          <p:nvSpPr>
            <p:cNvPr id="9" name="Freeform 9"/>
            <p:cNvSpPr/>
            <p:nvPr/>
          </p:nvSpPr>
          <p:spPr>
            <a:xfrm>
              <a:off x="0" y="0"/>
              <a:ext cx="1154972" cy="2527523"/>
            </a:xfrm>
            <a:custGeom>
              <a:avLst/>
              <a:gdLst/>
              <a:ahLst/>
              <a:cxnLst/>
              <a:rect l="l" t="t" r="r" b="b"/>
              <a:pathLst>
                <a:path w="1154972" h="2527523">
                  <a:moveTo>
                    <a:pt x="0" y="0"/>
                  </a:moveTo>
                  <a:lnTo>
                    <a:pt x="1154972" y="0"/>
                  </a:lnTo>
                  <a:lnTo>
                    <a:pt x="1154972" y="2527523"/>
                  </a:lnTo>
                  <a:lnTo>
                    <a:pt x="0" y="2527523"/>
                  </a:lnTo>
                  <a:close/>
                </a:path>
              </a:pathLst>
            </a:custGeom>
            <a:solidFill>
              <a:srgbClr val="A7BFA7"/>
            </a:solidFill>
            <a:ln w="28575" cap="sq">
              <a:solidFill>
                <a:srgbClr val="000000"/>
              </a:solidFill>
              <a:prstDash val="solid"/>
              <a:miter/>
            </a:ln>
          </p:spPr>
          <p:txBody>
            <a:bodyPr/>
            <a:lstStyle/>
            <a:p>
              <a:endParaRPr lang="en-US"/>
            </a:p>
          </p:txBody>
        </p:sp>
        <p:sp>
          <p:nvSpPr>
            <p:cNvPr id="10" name="TextBox 10"/>
            <p:cNvSpPr txBox="1"/>
            <p:nvPr/>
          </p:nvSpPr>
          <p:spPr>
            <a:xfrm>
              <a:off x="0" y="-133350"/>
              <a:ext cx="1154972" cy="2660873"/>
            </a:xfrm>
            <a:prstGeom prst="rect">
              <a:avLst/>
            </a:prstGeom>
          </p:spPr>
          <p:txBody>
            <a:bodyPr lIns="50800" tIns="50800" rIns="50800" bIns="50800" rtlCol="0" anchor="ctr"/>
            <a:lstStyle/>
            <a:p>
              <a:pPr algn="ctr">
                <a:lnSpc>
                  <a:spcPts val="3720"/>
                </a:lnSpc>
              </a:pPr>
              <a:endParaRPr/>
            </a:p>
          </p:txBody>
        </p:sp>
      </p:grpSp>
      <p:grpSp>
        <p:nvGrpSpPr>
          <p:cNvPr id="11" name="Group 11"/>
          <p:cNvGrpSpPr/>
          <p:nvPr/>
        </p:nvGrpSpPr>
        <p:grpSpPr>
          <a:xfrm>
            <a:off x="1417076" y="345156"/>
            <a:ext cx="2206931" cy="9596688"/>
            <a:chOff x="0" y="0"/>
            <a:chExt cx="2942574" cy="12795584"/>
          </a:xfrm>
        </p:grpSpPr>
        <p:sp>
          <p:nvSpPr>
            <p:cNvPr id="12" name="AutoShape 12"/>
            <p:cNvSpPr/>
            <p:nvPr/>
          </p:nvSpPr>
          <p:spPr>
            <a:xfrm flipH="1" flipV="1">
              <a:off x="19050" y="0"/>
              <a:ext cx="0" cy="12795584"/>
            </a:xfrm>
            <a:prstGeom prst="line">
              <a:avLst/>
            </a:prstGeom>
            <a:ln w="38100" cap="flat">
              <a:solidFill>
                <a:srgbClr val="000000"/>
              </a:solidFill>
              <a:prstDash val="solid"/>
              <a:headEnd type="none" w="sm" len="sm"/>
              <a:tailEnd type="none" w="sm" len="sm"/>
            </a:ln>
          </p:spPr>
          <p:txBody>
            <a:bodyPr/>
            <a:lstStyle/>
            <a:p>
              <a:endParaRPr lang="en-US"/>
            </a:p>
          </p:txBody>
        </p:sp>
        <p:sp>
          <p:nvSpPr>
            <p:cNvPr id="13" name="AutoShape 13"/>
            <p:cNvSpPr/>
            <p:nvPr/>
          </p:nvSpPr>
          <p:spPr>
            <a:xfrm flipH="1" flipV="1">
              <a:off x="1471287" y="0"/>
              <a:ext cx="0" cy="12795584"/>
            </a:xfrm>
            <a:prstGeom prst="line">
              <a:avLst/>
            </a:prstGeom>
            <a:ln w="38100" cap="flat">
              <a:solidFill>
                <a:srgbClr val="000000"/>
              </a:solidFill>
              <a:prstDash val="solid"/>
              <a:headEnd type="none" w="sm" len="sm"/>
              <a:tailEnd type="none" w="sm" len="sm"/>
            </a:ln>
          </p:spPr>
          <p:txBody>
            <a:bodyPr/>
            <a:lstStyle/>
            <a:p>
              <a:endParaRPr lang="en-US"/>
            </a:p>
          </p:txBody>
        </p:sp>
        <p:sp>
          <p:nvSpPr>
            <p:cNvPr id="14" name="AutoShape 14"/>
            <p:cNvSpPr/>
            <p:nvPr/>
          </p:nvSpPr>
          <p:spPr>
            <a:xfrm flipH="1" flipV="1">
              <a:off x="2923524" y="0"/>
              <a:ext cx="0" cy="12795584"/>
            </a:xfrm>
            <a:prstGeom prst="line">
              <a:avLst/>
            </a:prstGeom>
            <a:ln w="38100" cap="flat">
              <a:solidFill>
                <a:srgbClr val="000000"/>
              </a:solidFill>
              <a:prstDash val="solid"/>
              <a:headEnd type="none" w="sm" len="sm"/>
              <a:tailEnd type="none" w="sm" len="sm"/>
            </a:ln>
          </p:spPr>
          <p:txBody>
            <a:bodyPr/>
            <a:lstStyle/>
            <a:p>
              <a:endParaRPr lang="en-US"/>
            </a:p>
          </p:txBody>
        </p:sp>
      </p:grpSp>
      <p:grpSp>
        <p:nvGrpSpPr>
          <p:cNvPr id="15" name="Group 15"/>
          <p:cNvGrpSpPr/>
          <p:nvPr/>
        </p:nvGrpSpPr>
        <p:grpSpPr>
          <a:xfrm>
            <a:off x="327898" y="2587671"/>
            <a:ext cx="4385419" cy="5417829"/>
            <a:chOff x="0" y="0"/>
            <a:chExt cx="1155008" cy="1426918"/>
          </a:xfrm>
        </p:grpSpPr>
        <p:sp>
          <p:nvSpPr>
            <p:cNvPr id="16" name="Freeform 16"/>
            <p:cNvSpPr/>
            <p:nvPr/>
          </p:nvSpPr>
          <p:spPr>
            <a:xfrm>
              <a:off x="0" y="0"/>
              <a:ext cx="1155008" cy="1426918"/>
            </a:xfrm>
            <a:custGeom>
              <a:avLst/>
              <a:gdLst/>
              <a:ahLst/>
              <a:cxnLst/>
              <a:rect l="l" t="t" r="r" b="b"/>
              <a:pathLst>
                <a:path w="1155008" h="1426918">
                  <a:moveTo>
                    <a:pt x="0" y="0"/>
                  </a:moveTo>
                  <a:lnTo>
                    <a:pt x="1155008" y="0"/>
                  </a:lnTo>
                  <a:lnTo>
                    <a:pt x="1155008" y="1426918"/>
                  </a:lnTo>
                  <a:lnTo>
                    <a:pt x="0" y="1426918"/>
                  </a:lnTo>
                  <a:close/>
                </a:path>
              </a:pathLst>
            </a:custGeom>
            <a:solidFill>
              <a:srgbClr val="EFEBE9"/>
            </a:solidFill>
            <a:ln w="28575" cap="sq">
              <a:solidFill>
                <a:srgbClr val="000000"/>
              </a:solidFill>
              <a:prstDash val="solid"/>
              <a:miter/>
            </a:ln>
          </p:spPr>
          <p:txBody>
            <a:bodyPr/>
            <a:lstStyle/>
            <a:p>
              <a:endParaRPr lang="en-US"/>
            </a:p>
          </p:txBody>
        </p:sp>
        <p:sp>
          <p:nvSpPr>
            <p:cNvPr id="17" name="TextBox 17"/>
            <p:cNvSpPr txBox="1"/>
            <p:nvPr/>
          </p:nvSpPr>
          <p:spPr>
            <a:xfrm>
              <a:off x="0" y="-133350"/>
              <a:ext cx="1155008" cy="1560268"/>
            </a:xfrm>
            <a:prstGeom prst="rect">
              <a:avLst/>
            </a:prstGeom>
          </p:spPr>
          <p:txBody>
            <a:bodyPr lIns="50800" tIns="50800" rIns="50800" bIns="50800" rtlCol="0" anchor="ctr"/>
            <a:lstStyle/>
            <a:p>
              <a:pPr algn="ctr">
                <a:lnSpc>
                  <a:spcPts val="3720"/>
                </a:lnSpc>
              </a:pPr>
              <a:endParaRPr/>
            </a:p>
          </p:txBody>
        </p:sp>
      </p:grpSp>
      <p:grpSp>
        <p:nvGrpSpPr>
          <p:cNvPr id="18" name="Group 18"/>
          <p:cNvGrpSpPr/>
          <p:nvPr/>
        </p:nvGrpSpPr>
        <p:grpSpPr>
          <a:xfrm>
            <a:off x="14663860" y="345156"/>
            <a:ext cx="2206931" cy="9596688"/>
            <a:chOff x="0" y="0"/>
            <a:chExt cx="2942574" cy="12795584"/>
          </a:xfrm>
        </p:grpSpPr>
        <p:sp>
          <p:nvSpPr>
            <p:cNvPr id="19" name="AutoShape 19"/>
            <p:cNvSpPr/>
            <p:nvPr/>
          </p:nvSpPr>
          <p:spPr>
            <a:xfrm flipH="1" flipV="1">
              <a:off x="19050" y="0"/>
              <a:ext cx="0" cy="12795584"/>
            </a:xfrm>
            <a:prstGeom prst="line">
              <a:avLst/>
            </a:prstGeom>
            <a:ln w="38100" cap="flat">
              <a:solidFill>
                <a:srgbClr val="000000"/>
              </a:solidFill>
              <a:prstDash val="solid"/>
              <a:headEnd type="none" w="sm" len="sm"/>
              <a:tailEnd type="none" w="sm" len="sm"/>
            </a:ln>
          </p:spPr>
          <p:txBody>
            <a:bodyPr/>
            <a:lstStyle/>
            <a:p>
              <a:endParaRPr lang="en-US"/>
            </a:p>
          </p:txBody>
        </p:sp>
        <p:sp>
          <p:nvSpPr>
            <p:cNvPr id="20" name="AutoShape 20"/>
            <p:cNvSpPr/>
            <p:nvPr/>
          </p:nvSpPr>
          <p:spPr>
            <a:xfrm flipH="1" flipV="1">
              <a:off x="1471287" y="0"/>
              <a:ext cx="0" cy="12795584"/>
            </a:xfrm>
            <a:prstGeom prst="line">
              <a:avLst/>
            </a:prstGeom>
            <a:ln w="38100" cap="flat">
              <a:solidFill>
                <a:srgbClr val="000000"/>
              </a:solidFill>
              <a:prstDash val="solid"/>
              <a:headEnd type="none" w="sm" len="sm"/>
              <a:tailEnd type="none" w="sm" len="sm"/>
            </a:ln>
          </p:spPr>
          <p:txBody>
            <a:bodyPr/>
            <a:lstStyle/>
            <a:p>
              <a:endParaRPr lang="en-US"/>
            </a:p>
          </p:txBody>
        </p:sp>
        <p:sp>
          <p:nvSpPr>
            <p:cNvPr id="21" name="AutoShape 21"/>
            <p:cNvSpPr/>
            <p:nvPr/>
          </p:nvSpPr>
          <p:spPr>
            <a:xfrm flipH="1" flipV="1">
              <a:off x="2923524" y="0"/>
              <a:ext cx="0" cy="12795584"/>
            </a:xfrm>
            <a:prstGeom prst="line">
              <a:avLst/>
            </a:prstGeom>
            <a:ln w="38100" cap="flat">
              <a:solidFill>
                <a:srgbClr val="000000"/>
              </a:solidFill>
              <a:prstDash val="solid"/>
              <a:headEnd type="none" w="sm" len="sm"/>
              <a:tailEnd type="none" w="sm" len="sm"/>
            </a:ln>
          </p:spPr>
          <p:txBody>
            <a:bodyPr/>
            <a:lstStyle/>
            <a:p>
              <a:endParaRPr lang="en-US"/>
            </a:p>
          </p:txBody>
        </p:sp>
      </p:grpSp>
      <p:sp>
        <p:nvSpPr>
          <p:cNvPr id="22" name="Freeform 22"/>
          <p:cNvSpPr/>
          <p:nvPr/>
        </p:nvSpPr>
        <p:spPr>
          <a:xfrm>
            <a:off x="1414832" y="3086100"/>
            <a:ext cx="2117252" cy="4114800"/>
          </a:xfrm>
          <a:custGeom>
            <a:avLst/>
            <a:gdLst/>
            <a:ahLst/>
            <a:cxnLst/>
            <a:rect l="l" t="t" r="r" b="b"/>
            <a:pathLst>
              <a:path w="2117252" h="4114800">
                <a:moveTo>
                  <a:pt x="0" y="0"/>
                </a:moveTo>
                <a:lnTo>
                  <a:pt x="2117252" y="0"/>
                </a:lnTo>
                <a:lnTo>
                  <a:pt x="2117252" y="4114800"/>
                </a:lnTo>
                <a:lnTo>
                  <a:pt x="0" y="4114800"/>
                </a:lnTo>
                <a:lnTo>
                  <a:pt x="0" y="0"/>
                </a:lnTo>
                <a:close/>
              </a:path>
            </a:pathLst>
          </a:custGeom>
          <a:blipFill>
            <a:blip r:embed="rId2"/>
            <a:stretch>
              <a:fillRect/>
            </a:stretch>
          </a:blipFill>
        </p:spPr>
        <p:txBody>
          <a:bodyPr/>
          <a:lstStyle/>
          <a:p>
            <a:endParaRPr lang="en-US"/>
          </a:p>
        </p:txBody>
      </p:sp>
      <p:sp>
        <p:nvSpPr>
          <p:cNvPr id="23" name="TextBox 23"/>
          <p:cNvSpPr txBox="1"/>
          <p:nvPr/>
        </p:nvSpPr>
        <p:spPr>
          <a:xfrm>
            <a:off x="4701293" y="920751"/>
            <a:ext cx="8861632" cy="2141612"/>
          </a:xfrm>
          <a:prstGeom prst="rect">
            <a:avLst/>
          </a:prstGeom>
        </p:spPr>
        <p:txBody>
          <a:bodyPr lIns="0" tIns="0" rIns="0" bIns="0" rtlCol="0" anchor="t">
            <a:spAutoFit/>
          </a:bodyPr>
          <a:lstStyle/>
          <a:p>
            <a:pPr marL="0" lvl="0" indent="0" algn="ctr">
              <a:lnSpc>
                <a:spcPts val="16698"/>
              </a:lnSpc>
              <a:spcBef>
                <a:spcPct val="0"/>
              </a:spcBef>
            </a:pPr>
            <a:r>
              <a:rPr lang="en-US" sz="14000" b="1" spc="575" dirty="0">
                <a:solidFill>
                  <a:schemeClr val="accent3">
                    <a:lumMod val="75000"/>
                  </a:schemeClr>
                </a:solidFill>
                <a:latin typeface="Futura Display"/>
                <a:ea typeface="Futura Display"/>
                <a:cs typeface="Futura Display"/>
                <a:sym typeface="Futura Display"/>
              </a:rPr>
              <a:t>ACTIVITY</a:t>
            </a:r>
          </a:p>
        </p:txBody>
      </p:sp>
      <p:grpSp>
        <p:nvGrpSpPr>
          <p:cNvPr id="24" name="Group 24"/>
          <p:cNvGrpSpPr/>
          <p:nvPr/>
        </p:nvGrpSpPr>
        <p:grpSpPr>
          <a:xfrm>
            <a:off x="13574550" y="2587671"/>
            <a:ext cx="4385419" cy="5417829"/>
            <a:chOff x="0" y="0"/>
            <a:chExt cx="1155008" cy="1426918"/>
          </a:xfrm>
        </p:grpSpPr>
        <p:sp>
          <p:nvSpPr>
            <p:cNvPr id="25" name="Freeform 25"/>
            <p:cNvSpPr/>
            <p:nvPr/>
          </p:nvSpPr>
          <p:spPr>
            <a:xfrm>
              <a:off x="0" y="0"/>
              <a:ext cx="1155008" cy="1426918"/>
            </a:xfrm>
            <a:custGeom>
              <a:avLst/>
              <a:gdLst/>
              <a:ahLst/>
              <a:cxnLst/>
              <a:rect l="l" t="t" r="r" b="b"/>
              <a:pathLst>
                <a:path w="1155008" h="1426918">
                  <a:moveTo>
                    <a:pt x="0" y="0"/>
                  </a:moveTo>
                  <a:lnTo>
                    <a:pt x="1155008" y="0"/>
                  </a:lnTo>
                  <a:lnTo>
                    <a:pt x="1155008" y="1426918"/>
                  </a:lnTo>
                  <a:lnTo>
                    <a:pt x="0" y="1426918"/>
                  </a:lnTo>
                  <a:close/>
                </a:path>
              </a:pathLst>
            </a:custGeom>
            <a:solidFill>
              <a:srgbClr val="EFEBE9"/>
            </a:solidFill>
            <a:ln w="28575" cap="sq">
              <a:solidFill>
                <a:srgbClr val="000000"/>
              </a:solidFill>
              <a:prstDash val="solid"/>
              <a:miter/>
            </a:ln>
          </p:spPr>
          <p:txBody>
            <a:bodyPr/>
            <a:lstStyle/>
            <a:p>
              <a:endParaRPr lang="en-US"/>
            </a:p>
          </p:txBody>
        </p:sp>
        <p:sp>
          <p:nvSpPr>
            <p:cNvPr id="26" name="TextBox 26"/>
            <p:cNvSpPr txBox="1"/>
            <p:nvPr/>
          </p:nvSpPr>
          <p:spPr>
            <a:xfrm>
              <a:off x="0" y="-133350"/>
              <a:ext cx="1155008" cy="1560268"/>
            </a:xfrm>
            <a:prstGeom prst="rect">
              <a:avLst/>
            </a:prstGeom>
          </p:spPr>
          <p:txBody>
            <a:bodyPr lIns="50800" tIns="50800" rIns="50800" bIns="50800" rtlCol="0" anchor="ctr"/>
            <a:lstStyle/>
            <a:p>
              <a:pPr algn="ctr">
                <a:lnSpc>
                  <a:spcPts val="3720"/>
                </a:lnSpc>
              </a:pPr>
              <a:endParaRPr/>
            </a:p>
          </p:txBody>
        </p:sp>
      </p:grpSp>
      <p:sp>
        <p:nvSpPr>
          <p:cNvPr id="27" name="Freeform 27"/>
          <p:cNvSpPr/>
          <p:nvPr/>
        </p:nvSpPr>
        <p:spPr>
          <a:xfrm>
            <a:off x="14708633" y="3086100"/>
            <a:ext cx="2117252" cy="4114800"/>
          </a:xfrm>
          <a:custGeom>
            <a:avLst/>
            <a:gdLst/>
            <a:ahLst/>
            <a:cxnLst/>
            <a:rect l="l" t="t" r="r" b="b"/>
            <a:pathLst>
              <a:path w="2117252" h="4114800">
                <a:moveTo>
                  <a:pt x="0" y="0"/>
                </a:moveTo>
                <a:lnTo>
                  <a:pt x="2117252" y="0"/>
                </a:lnTo>
                <a:lnTo>
                  <a:pt x="2117252" y="4114800"/>
                </a:lnTo>
                <a:lnTo>
                  <a:pt x="0" y="4114800"/>
                </a:lnTo>
                <a:lnTo>
                  <a:pt x="0" y="0"/>
                </a:lnTo>
                <a:close/>
              </a:path>
            </a:pathLst>
          </a:custGeom>
          <a:blipFill>
            <a:blip r:embed="rId2"/>
            <a:stretch>
              <a:fillRect/>
            </a:stretch>
          </a:blipFill>
          <a:ln cap="sq">
            <a:noFill/>
            <a:prstDash val="solid"/>
            <a:miter/>
          </a:ln>
        </p:spPr>
        <p:txBody>
          <a:bodyPr/>
          <a:lstStyle/>
          <a:p>
            <a:endParaRPr lang="en-US"/>
          </a:p>
        </p:txBody>
      </p:sp>
      <p:sp>
        <p:nvSpPr>
          <p:cNvPr id="28" name="TextBox 28"/>
          <p:cNvSpPr txBox="1"/>
          <p:nvPr/>
        </p:nvSpPr>
        <p:spPr>
          <a:xfrm>
            <a:off x="4972131" y="2981325"/>
            <a:ext cx="8343739" cy="5183791"/>
          </a:xfrm>
          <a:prstGeom prst="rect">
            <a:avLst/>
          </a:prstGeom>
        </p:spPr>
        <p:txBody>
          <a:bodyPr lIns="0" tIns="0" rIns="0" bIns="0" rtlCol="0" anchor="t">
            <a:spAutoFit/>
          </a:bodyPr>
          <a:lstStyle/>
          <a:p>
            <a:pPr marL="734064" lvl="1" indent="-367032" algn="l">
              <a:lnSpc>
                <a:spcPts val="5134"/>
              </a:lnSpc>
              <a:buFont typeface="Arial"/>
              <a:buChar char="•"/>
            </a:pPr>
            <a:r>
              <a:rPr lang="en-US" sz="3400" dirty="0">
                <a:solidFill>
                  <a:srgbClr val="000000"/>
                </a:solidFill>
                <a:latin typeface="Bricolage Grotesque"/>
                <a:ea typeface="Bricolage Grotesque"/>
                <a:cs typeface="Bricolage Grotesque"/>
                <a:sym typeface="Bricolage Grotesque"/>
              </a:rPr>
              <a:t>Write a thank you note to your “Timothy and Epaphroditus”, spiritual encouragers. </a:t>
            </a:r>
          </a:p>
          <a:p>
            <a:pPr marL="734064" lvl="1" indent="-367032" algn="l">
              <a:lnSpc>
                <a:spcPts val="5134"/>
              </a:lnSpc>
              <a:buFont typeface="Arial"/>
              <a:buChar char="•"/>
            </a:pPr>
            <a:r>
              <a:rPr lang="en-US" sz="3400" dirty="0">
                <a:solidFill>
                  <a:srgbClr val="000000"/>
                </a:solidFill>
                <a:latin typeface="Bricolage Grotesque"/>
                <a:ea typeface="Bricolage Grotesque"/>
                <a:cs typeface="Bricolage Grotesque"/>
                <a:sym typeface="Bricolage Grotesque"/>
              </a:rPr>
              <a:t>Deliver/mail the letter to them this week.</a:t>
            </a:r>
          </a:p>
          <a:p>
            <a:pPr marL="734064" lvl="1" indent="-367032" algn="l">
              <a:lnSpc>
                <a:spcPts val="5134"/>
              </a:lnSpc>
              <a:buFont typeface="Arial"/>
              <a:buChar char="•"/>
            </a:pPr>
            <a:r>
              <a:rPr lang="en-US" sz="3400" dirty="0">
                <a:solidFill>
                  <a:srgbClr val="000000"/>
                </a:solidFill>
                <a:latin typeface="Bricolage Grotesque"/>
                <a:ea typeface="Bricolage Grotesque"/>
                <a:cs typeface="Bricolage Grotesque"/>
                <a:sym typeface="Bricolage Grotesque"/>
              </a:rPr>
              <a:t>If you can’t think of someone specific, you can write a letter to someone asking them to be their mentor or to one of the faith-based organizations, or ministry partners of Hillcrest.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DCDCD4"/>
        </a:solidFill>
        <a:effectLst/>
      </p:bgPr>
    </p:bg>
    <p:spTree>
      <p:nvGrpSpPr>
        <p:cNvPr id="1" name=""/>
        <p:cNvGrpSpPr/>
        <p:nvPr/>
      </p:nvGrpSpPr>
      <p:grpSpPr>
        <a:xfrm>
          <a:off x="0" y="0"/>
          <a:ext cx="0" cy="0"/>
          <a:chOff x="0" y="0"/>
          <a:chExt cx="0" cy="0"/>
        </a:xfrm>
      </p:grpSpPr>
      <p:grpSp>
        <p:nvGrpSpPr>
          <p:cNvPr id="2" name="Group 2"/>
          <p:cNvGrpSpPr/>
          <p:nvPr/>
        </p:nvGrpSpPr>
        <p:grpSpPr>
          <a:xfrm>
            <a:off x="1097406" y="4030236"/>
            <a:ext cx="4433946" cy="5246370"/>
            <a:chOff x="0" y="0"/>
            <a:chExt cx="1167788" cy="1381760"/>
          </a:xfrm>
        </p:grpSpPr>
        <p:sp>
          <p:nvSpPr>
            <p:cNvPr id="3" name="Freeform 3"/>
            <p:cNvSpPr/>
            <p:nvPr/>
          </p:nvSpPr>
          <p:spPr>
            <a:xfrm>
              <a:off x="0" y="0"/>
              <a:ext cx="1167788" cy="1381760"/>
            </a:xfrm>
            <a:custGeom>
              <a:avLst/>
              <a:gdLst/>
              <a:ahLst/>
              <a:cxnLst/>
              <a:rect l="l" t="t" r="r" b="b"/>
              <a:pathLst>
                <a:path w="1167788" h="1381760">
                  <a:moveTo>
                    <a:pt x="583894" y="0"/>
                  </a:moveTo>
                  <a:cubicBezTo>
                    <a:pt x="261418" y="0"/>
                    <a:pt x="0" y="309318"/>
                    <a:pt x="0" y="690880"/>
                  </a:cubicBezTo>
                  <a:cubicBezTo>
                    <a:pt x="0" y="1072442"/>
                    <a:pt x="261418" y="1381760"/>
                    <a:pt x="583894" y="1381760"/>
                  </a:cubicBezTo>
                  <a:cubicBezTo>
                    <a:pt x="906370" y="1381760"/>
                    <a:pt x="1167788" y="1072442"/>
                    <a:pt x="1167788" y="690880"/>
                  </a:cubicBezTo>
                  <a:cubicBezTo>
                    <a:pt x="1167788" y="309318"/>
                    <a:pt x="906370" y="0"/>
                    <a:pt x="583894" y="0"/>
                  </a:cubicBezTo>
                  <a:close/>
                </a:path>
              </a:pathLst>
            </a:custGeom>
            <a:solidFill>
              <a:srgbClr val="A7BFA7"/>
            </a:solidFill>
          </p:spPr>
          <p:txBody>
            <a:bodyPr/>
            <a:lstStyle/>
            <a:p>
              <a:endParaRPr lang="en-US"/>
            </a:p>
          </p:txBody>
        </p:sp>
        <p:sp>
          <p:nvSpPr>
            <p:cNvPr id="4" name="TextBox 4"/>
            <p:cNvSpPr txBox="1"/>
            <p:nvPr/>
          </p:nvSpPr>
          <p:spPr>
            <a:xfrm>
              <a:off x="109480" y="-3810"/>
              <a:ext cx="948828" cy="1256030"/>
            </a:xfrm>
            <a:prstGeom prst="rect">
              <a:avLst/>
            </a:prstGeom>
          </p:spPr>
          <p:txBody>
            <a:bodyPr lIns="50800" tIns="50800" rIns="50800" bIns="50800" rtlCol="0" anchor="ctr"/>
            <a:lstStyle/>
            <a:p>
              <a:pPr algn="ctr">
                <a:lnSpc>
                  <a:spcPts val="3720"/>
                </a:lnSpc>
              </a:pPr>
              <a:endParaRPr/>
            </a:p>
          </p:txBody>
        </p:sp>
      </p:grpSp>
      <p:grpSp>
        <p:nvGrpSpPr>
          <p:cNvPr id="5" name="Group 5"/>
          <p:cNvGrpSpPr/>
          <p:nvPr/>
        </p:nvGrpSpPr>
        <p:grpSpPr>
          <a:xfrm>
            <a:off x="6927027" y="4030236"/>
            <a:ext cx="4433946" cy="5246370"/>
            <a:chOff x="0" y="0"/>
            <a:chExt cx="1167788" cy="1381760"/>
          </a:xfrm>
        </p:grpSpPr>
        <p:sp>
          <p:nvSpPr>
            <p:cNvPr id="6" name="Freeform 6"/>
            <p:cNvSpPr/>
            <p:nvPr/>
          </p:nvSpPr>
          <p:spPr>
            <a:xfrm>
              <a:off x="0" y="0"/>
              <a:ext cx="1167788" cy="1381760"/>
            </a:xfrm>
            <a:custGeom>
              <a:avLst/>
              <a:gdLst/>
              <a:ahLst/>
              <a:cxnLst/>
              <a:rect l="l" t="t" r="r" b="b"/>
              <a:pathLst>
                <a:path w="1167788" h="1381760">
                  <a:moveTo>
                    <a:pt x="583894" y="0"/>
                  </a:moveTo>
                  <a:cubicBezTo>
                    <a:pt x="261418" y="0"/>
                    <a:pt x="0" y="309318"/>
                    <a:pt x="0" y="690880"/>
                  </a:cubicBezTo>
                  <a:cubicBezTo>
                    <a:pt x="0" y="1072442"/>
                    <a:pt x="261418" y="1381760"/>
                    <a:pt x="583894" y="1381760"/>
                  </a:cubicBezTo>
                  <a:cubicBezTo>
                    <a:pt x="906370" y="1381760"/>
                    <a:pt x="1167788" y="1072442"/>
                    <a:pt x="1167788" y="690880"/>
                  </a:cubicBezTo>
                  <a:cubicBezTo>
                    <a:pt x="1167788" y="309318"/>
                    <a:pt x="906370" y="0"/>
                    <a:pt x="583894" y="0"/>
                  </a:cubicBezTo>
                  <a:close/>
                </a:path>
              </a:pathLst>
            </a:custGeom>
            <a:solidFill>
              <a:srgbClr val="F8CF40"/>
            </a:solidFill>
          </p:spPr>
          <p:txBody>
            <a:bodyPr/>
            <a:lstStyle/>
            <a:p>
              <a:endParaRPr lang="en-US"/>
            </a:p>
          </p:txBody>
        </p:sp>
        <p:sp>
          <p:nvSpPr>
            <p:cNvPr id="7" name="TextBox 7"/>
            <p:cNvSpPr txBox="1"/>
            <p:nvPr/>
          </p:nvSpPr>
          <p:spPr>
            <a:xfrm>
              <a:off x="109480" y="-3810"/>
              <a:ext cx="948828" cy="1256030"/>
            </a:xfrm>
            <a:prstGeom prst="rect">
              <a:avLst/>
            </a:prstGeom>
          </p:spPr>
          <p:txBody>
            <a:bodyPr lIns="50800" tIns="50800" rIns="50800" bIns="50800" rtlCol="0" anchor="ctr"/>
            <a:lstStyle/>
            <a:p>
              <a:pPr algn="ctr">
                <a:lnSpc>
                  <a:spcPts val="3720"/>
                </a:lnSpc>
              </a:pPr>
              <a:endParaRPr/>
            </a:p>
          </p:txBody>
        </p:sp>
      </p:grpSp>
      <p:grpSp>
        <p:nvGrpSpPr>
          <p:cNvPr id="8" name="Group 8"/>
          <p:cNvGrpSpPr/>
          <p:nvPr/>
        </p:nvGrpSpPr>
        <p:grpSpPr>
          <a:xfrm>
            <a:off x="12754617" y="4030236"/>
            <a:ext cx="4433946" cy="5246370"/>
            <a:chOff x="0" y="0"/>
            <a:chExt cx="1167788" cy="1381760"/>
          </a:xfrm>
        </p:grpSpPr>
        <p:sp>
          <p:nvSpPr>
            <p:cNvPr id="9" name="Freeform 9"/>
            <p:cNvSpPr/>
            <p:nvPr/>
          </p:nvSpPr>
          <p:spPr>
            <a:xfrm>
              <a:off x="0" y="0"/>
              <a:ext cx="1167788" cy="1381760"/>
            </a:xfrm>
            <a:custGeom>
              <a:avLst/>
              <a:gdLst/>
              <a:ahLst/>
              <a:cxnLst/>
              <a:rect l="l" t="t" r="r" b="b"/>
              <a:pathLst>
                <a:path w="1167788" h="1381760">
                  <a:moveTo>
                    <a:pt x="583894" y="0"/>
                  </a:moveTo>
                  <a:cubicBezTo>
                    <a:pt x="261418" y="0"/>
                    <a:pt x="0" y="309318"/>
                    <a:pt x="0" y="690880"/>
                  </a:cubicBezTo>
                  <a:cubicBezTo>
                    <a:pt x="0" y="1072442"/>
                    <a:pt x="261418" y="1381760"/>
                    <a:pt x="583894" y="1381760"/>
                  </a:cubicBezTo>
                  <a:cubicBezTo>
                    <a:pt x="906370" y="1381760"/>
                    <a:pt x="1167788" y="1072442"/>
                    <a:pt x="1167788" y="690880"/>
                  </a:cubicBezTo>
                  <a:cubicBezTo>
                    <a:pt x="1167788" y="309318"/>
                    <a:pt x="906370" y="0"/>
                    <a:pt x="583894" y="0"/>
                  </a:cubicBezTo>
                  <a:close/>
                </a:path>
              </a:pathLst>
            </a:custGeom>
            <a:solidFill>
              <a:srgbClr val="D6C58F"/>
            </a:solidFill>
          </p:spPr>
          <p:txBody>
            <a:bodyPr/>
            <a:lstStyle/>
            <a:p>
              <a:endParaRPr lang="en-US"/>
            </a:p>
          </p:txBody>
        </p:sp>
        <p:sp>
          <p:nvSpPr>
            <p:cNvPr id="10" name="TextBox 10"/>
            <p:cNvSpPr txBox="1"/>
            <p:nvPr/>
          </p:nvSpPr>
          <p:spPr>
            <a:xfrm>
              <a:off x="109480" y="-3810"/>
              <a:ext cx="948828" cy="1256030"/>
            </a:xfrm>
            <a:prstGeom prst="rect">
              <a:avLst/>
            </a:prstGeom>
          </p:spPr>
          <p:txBody>
            <a:bodyPr lIns="50800" tIns="50800" rIns="50800" bIns="50800" rtlCol="0" anchor="ctr"/>
            <a:lstStyle/>
            <a:p>
              <a:pPr algn="ctr">
                <a:lnSpc>
                  <a:spcPts val="3720"/>
                </a:lnSpc>
              </a:pPr>
              <a:endParaRPr/>
            </a:p>
          </p:txBody>
        </p:sp>
      </p:grpSp>
      <p:grpSp>
        <p:nvGrpSpPr>
          <p:cNvPr id="11" name="Group 11"/>
          <p:cNvGrpSpPr/>
          <p:nvPr/>
        </p:nvGrpSpPr>
        <p:grpSpPr>
          <a:xfrm>
            <a:off x="327898" y="345156"/>
            <a:ext cx="17632204" cy="9596688"/>
            <a:chOff x="0" y="0"/>
            <a:chExt cx="4643873" cy="2527523"/>
          </a:xfrm>
        </p:grpSpPr>
        <p:sp>
          <p:nvSpPr>
            <p:cNvPr id="12" name="Freeform 12"/>
            <p:cNvSpPr/>
            <p:nvPr/>
          </p:nvSpPr>
          <p:spPr>
            <a:xfrm>
              <a:off x="0" y="0"/>
              <a:ext cx="4643873" cy="2527523"/>
            </a:xfrm>
            <a:custGeom>
              <a:avLst/>
              <a:gdLst/>
              <a:ahLst/>
              <a:cxnLst/>
              <a:rect l="l" t="t" r="r" b="b"/>
              <a:pathLst>
                <a:path w="4643873" h="2527523">
                  <a:moveTo>
                    <a:pt x="0" y="0"/>
                  </a:moveTo>
                  <a:lnTo>
                    <a:pt x="4643873" y="0"/>
                  </a:lnTo>
                  <a:lnTo>
                    <a:pt x="4643873" y="2527523"/>
                  </a:lnTo>
                  <a:lnTo>
                    <a:pt x="0" y="2527523"/>
                  </a:lnTo>
                  <a:close/>
                </a:path>
              </a:pathLst>
            </a:custGeom>
            <a:solidFill>
              <a:srgbClr val="000000">
                <a:alpha val="0"/>
              </a:srgbClr>
            </a:solidFill>
            <a:ln w="28575" cap="sq">
              <a:solidFill>
                <a:srgbClr val="000000"/>
              </a:solidFill>
              <a:prstDash val="solid"/>
              <a:miter/>
            </a:ln>
          </p:spPr>
          <p:txBody>
            <a:bodyPr/>
            <a:lstStyle/>
            <a:p>
              <a:endParaRPr lang="en-US"/>
            </a:p>
          </p:txBody>
        </p:sp>
        <p:sp>
          <p:nvSpPr>
            <p:cNvPr id="13" name="TextBox 13"/>
            <p:cNvSpPr txBox="1"/>
            <p:nvPr/>
          </p:nvSpPr>
          <p:spPr>
            <a:xfrm>
              <a:off x="0" y="-133350"/>
              <a:ext cx="4643873" cy="2660873"/>
            </a:xfrm>
            <a:prstGeom prst="rect">
              <a:avLst/>
            </a:prstGeom>
          </p:spPr>
          <p:txBody>
            <a:bodyPr lIns="50800" tIns="50800" rIns="50800" bIns="50800" rtlCol="0" anchor="ctr"/>
            <a:lstStyle/>
            <a:p>
              <a:pPr algn="ctr">
                <a:lnSpc>
                  <a:spcPts val="3720"/>
                </a:lnSpc>
              </a:pPr>
              <a:endParaRPr/>
            </a:p>
          </p:txBody>
        </p:sp>
      </p:grpSp>
      <p:sp>
        <p:nvSpPr>
          <p:cNvPr id="14" name="TextBox 14"/>
          <p:cNvSpPr txBox="1"/>
          <p:nvPr/>
        </p:nvSpPr>
        <p:spPr>
          <a:xfrm>
            <a:off x="2133600" y="1655435"/>
            <a:ext cx="14438190" cy="1564724"/>
          </a:xfrm>
          <a:prstGeom prst="rect">
            <a:avLst/>
          </a:prstGeom>
        </p:spPr>
        <p:txBody>
          <a:bodyPr wrap="square" lIns="0" tIns="0" rIns="0" bIns="0" rtlCol="0" anchor="t">
            <a:spAutoFit/>
          </a:bodyPr>
          <a:lstStyle/>
          <a:p>
            <a:pPr algn="ctr">
              <a:lnSpc>
                <a:spcPts val="12178"/>
              </a:lnSpc>
            </a:pPr>
            <a:r>
              <a:rPr lang="en-US" sz="14000" b="1" spc="419" dirty="0">
                <a:solidFill>
                  <a:schemeClr val="accent3">
                    <a:lumMod val="75000"/>
                  </a:schemeClr>
                </a:solidFill>
                <a:latin typeface="Futura Display"/>
                <a:ea typeface="Futura Display"/>
                <a:cs typeface="Futura Display"/>
                <a:sym typeface="Futura Display"/>
              </a:rPr>
              <a:t>IMAGINE THIS...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8CF40"/>
        </a:solidFill>
        <a:effectLst/>
      </p:bgPr>
    </p:bg>
    <p:spTree>
      <p:nvGrpSpPr>
        <p:cNvPr id="1" name=""/>
        <p:cNvGrpSpPr/>
        <p:nvPr/>
      </p:nvGrpSpPr>
      <p:grpSpPr>
        <a:xfrm>
          <a:off x="0" y="0"/>
          <a:ext cx="0" cy="0"/>
          <a:chOff x="0" y="0"/>
          <a:chExt cx="0" cy="0"/>
        </a:xfrm>
      </p:grpSpPr>
      <p:grpSp>
        <p:nvGrpSpPr>
          <p:cNvPr id="2" name="Group 2"/>
          <p:cNvGrpSpPr/>
          <p:nvPr/>
        </p:nvGrpSpPr>
        <p:grpSpPr>
          <a:xfrm>
            <a:off x="327898" y="345156"/>
            <a:ext cx="17632204" cy="9596688"/>
            <a:chOff x="0" y="0"/>
            <a:chExt cx="4643873" cy="2527523"/>
          </a:xfrm>
        </p:grpSpPr>
        <p:sp>
          <p:nvSpPr>
            <p:cNvPr id="3" name="Freeform 3"/>
            <p:cNvSpPr/>
            <p:nvPr/>
          </p:nvSpPr>
          <p:spPr>
            <a:xfrm>
              <a:off x="0" y="0"/>
              <a:ext cx="4643873" cy="2527523"/>
            </a:xfrm>
            <a:custGeom>
              <a:avLst/>
              <a:gdLst/>
              <a:ahLst/>
              <a:cxnLst/>
              <a:rect l="l" t="t" r="r" b="b"/>
              <a:pathLst>
                <a:path w="4643873" h="2527523">
                  <a:moveTo>
                    <a:pt x="0" y="0"/>
                  </a:moveTo>
                  <a:lnTo>
                    <a:pt x="4643873" y="0"/>
                  </a:lnTo>
                  <a:lnTo>
                    <a:pt x="4643873" y="2527523"/>
                  </a:lnTo>
                  <a:lnTo>
                    <a:pt x="0" y="2527523"/>
                  </a:lnTo>
                  <a:close/>
                </a:path>
              </a:pathLst>
            </a:custGeom>
            <a:solidFill>
              <a:srgbClr val="EFEBE9"/>
            </a:solidFill>
            <a:ln w="28575" cap="sq">
              <a:solidFill>
                <a:srgbClr val="000000"/>
              </a:solidFill>
              <a:prstDash val="solid"/>
              <a:miter/>
            </a:ln>
          </p:spPr>
          <p:txBody>
            <a:bodyPr/>
            <a:lstStyle/>
            <a:p>
              <a:endParaRPr lang="en-US"/>
            </a:p>
          </p:txBody>
        </p:sp>
        <p:sp>
          <p:nvSpPr>
            <p:cNvPr id="4" name="TextBox 4"/>
            <p:cNvSpPr txBox="1"/>
            <p:nvPr/>
          </p:nvSpPr>
          <p:spPr>
            <a:xfrm>
              <a:off x="0" y="-133350"/>
              <a:ext cx="4643873" cy="2660873"/>
            </a:xfrm>
            <a:prstGeom prst="rect">
              <a:avLst/>
            </a:prstGeom>
          </p:spPr>
          <p:txBody>
            <a:bodyPr lIns="50800" tIns="50800" rIns="50800" bIns="50800" rtlCol="0" anchor="ctr"/>
            <a:lstStyle/>
            <a:p>
              <a:pPr algn="ctr">
                <a:lnSpc>
                  <a:spcPts val="3720"/>
                </a:lnSpc>
              </a:pPr>
              <a:endParaRPr/>
            </a:p>
          </p:txBody>
        </p:sp>
      </p:grpSp>
      <p:sp>
        <p:nvSpPr>
          <p:cNvPr id="5" name="TextBox 5"/>
          <p:cNvSpPr txBox="1"/>
          <p:nvPr/>
        </p:nvSpPr>
        <p:spPr>
          <a:xfrm>
            <a:off x="1028700" y="3978326"/>
            <a:ext cx="7737463" cy="2459199"/>
          </a:xfrm>
          <a:prstGeom prst="rect">
            <a:avLst/>
          </a:prstGeom>
        </p:spPr>
        <p:txBody>
          <a:bodyPr lIns="0" tIns="0" rIns="0" bIns="0" rtlCol="0" anchor="t">
            <a:spAutoFit/>
          </a:bodyPr>
          <a:lstStyle/>
          <a:p>
            <a:pPr marL="0" lvl="0" indent="0" algn="ctr">
              <a:lnSpc>
                <a:spcPts val="21505"/>
              </a:lnSpc>
              <a:spcBef>
                <a:spcPct val="0"/>
              </a:spcBef>
            </a:pPr>
            <a:r>
              <a:rPr lang="en-US" sz="14000" b="1" spc="740" dirty="0">
                <a:solidFill>
                  <a:schemeClr val="accent3">
                    <a:lumMod val="75000"/>
                  </a:schemeClr>
                </a:solidFill>
                <a:latin typeface="Futura Display"/>
                <a:ea typeface="Futura Display"/>
                <a:cs typeface="Futura Display"/>
                <a:sym typeface="Futura Display"/>
              </a:rPr>
              <a:t>APPLY</a:t>
            </a:r>
          </a:p>
        </p:txBody>
      </p:sp>
      <p:sp>
        <p:nvSpPr>
          <p:cNvPr id="6" name="Freeform 6"/>
          <p:cNvSpPr/>
          <p:nvPr/>
        </p:nvSpPr>
        <p:spPr>
          <a:xfrm>
            <a:off x="8055108" y="345156"/>
            <a:ext cx="9904994" cy="9572104"/>
          </a:xfrm>
          <a:custGeom>
            <a:avLst/>
            <a:gdLst/>
            <a:ahLst/>
            <a:cxnLst/>
            <a:rect l="l" t="t" r="r" b="b"/>
            <a:pathLst>
              <a:path w="9904994" h="9572104">
                <a:moveTo>
                  <a:pt x="0" y="0"/>
                </a:moveTo>
                <a:lnTo>
                  <a:pt x="9904994" y="0"/>
                </a:lnTo>
                <a:lnTo>
                  <a:pt x="9904994" y="9572103"/>
                </a:lnTo>
                <a:lnTo>
                  <a:pt x="0" y="9572103"/>
                </a:lnTo>
                <a:lnTo>
                  <a:pt x="0" y="0"/>
                </a:lnTo>
                <a:close/>
              </a:path>
            </a:pathLst>
          </a:custGeom>
          <a:blipFill>
            <a:blip r:embed="rId2">
              <a:extLst>
                <a:ext uri="{96DAC541-7B7A-43D3-8B79-37D633B846F1}">
                  <asvg:svgBlip xmlns:asvg="http://schemas.microsoft.com/office/drawing/2016/SVG/main" r:embed="rId3"/>
                </a:ext>
              </a:extLst>
            </a:blip>
            <a:stretch>
              <a:fillRect b="-6978"/>
            </a:stretch>
          </a:blipFill>
        </p:spPr>
        <p:txBody>
          <a:bodyPr/>
          <a:lstStyle/>
          <a:p>
            <a:endParaRPr lang="en-US"/>
          </a:p>
        </p:txBody>
      </p:sp>
      <p:sp>
        <p:nvSpPr>
          <p:cNvPr id="7" name="Freeform 7"/>
          <p:cNvSpPr/>
          <p:nvPr/>
        </p:nvSpPr>
        <p:spPr>
          <a:xfrm>
            <a:off x="2679175" y="888715"/>
            <a:ext cx="1969125" cy="2422861"/>
          </a:xfrm>
          <a:custGeom>
            <a:avLst/>
            <a:gdLst/>
            <a:ahLst/>
            <a:cxnLst/>
            <a:rect l="l" t="t" r="r" b="b"/>
            <a:pathLst>
              <a:path w="1969125" h="2422861">
                <a:moveTo>
                  <a:pt x="0" y="0"/>
                </a:moveTo>
                <a:lnTo>
                  <a:pt x="1969125" y="0"/>
                </a:lnTo>
                <a:lnTo>
                  <a:pt x="1969125" y="2422861"/>
                </a:lnTo>
                <a:lnTo>
                  <a:pt x="0" y="242286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Freeform 8"/>
          <p:cNvSpPr/>
          <p:nvPr/>
        </p:nvSpPr>
        <p:spPr>
          <a:xfrm>
            <a:off x="11173908" y="5131208"/>
            <a:ext cx="1833697" cy="2496370"/>
          </a:xfrm>
          <a:custGeom>
            <a:avLst/>
            <a:gdLst/>
            <a:ahLst/>
            <a:cxnLst/>
            <a:rect l="l" t="t" r="r" b="b"/>
            <a:pathLst>
              <a:path w="1833697" h="2496370">
                <a:moveTo>
                  <a:pt x="0" y="0"/>
                </a:moveTo>
                <a:lnTo>
                  <a:pt x="1833697" y="0"/>
                </a:lnTo>
                <a:lnTo>
                  <a:pt x="1833697" y="2496369"/>
                </a:lnTo>
                <a:lnTo>
                  <a:pt x="0" y="249636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9" name="TextBox 9"/>
          <p:cNvSpPr txBox="1"/>
          <p:nvPr/>
        </p:nvSpPr>
        <p:spPr>
          <a:xfrm>
            <a:off x="1621922" y="6381133"/>
            <a:ext cx="8231280" cy="2936380"/>
          </a:xfrm>
          <a:prstGeom prst="rect">
            <a:avLst/>
          </a:prstGeom>
        </p:spPr>
        <p:txBody>
          <a:bodyPr lIns="0" tIns="0" rIns="0" bIns="0" rtlCol="0" anchor="t">
            <a:spAutoFit/>
          </a:bodyPr>
          <a:lstStyle/>
          <a:p>
            <a:pPr marL="0" lvl="0" indent="0" algn="l">
              <a:lnSpc>
                <a:spcPts val="7897"/>
              </a:lnSpc>
              <a:spcBef>
                <a:spcPct val="0"/>
              </a:spcBef>
            </a:pPr>
            <a:r>
              <a:rPr lang="en-US" sz="4786" dirty="0">
                <a:solidFill>
                  <a:srgbClr val="000000"/>
                </a:solidFill>
                <a:latin typeface="Bricolage Grotesque"/>
                <a:ea typeface="Bricolage Grotesque"/>
                <a:cs typeface="Bricolage Grotesque"/>
                <a:sym typeface="Bricolage Grotesque"/>
              </a:rPr>
              <a:t>Take a moment each day to take a few deep breaths and have an attitude of gratitude.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DCDCD4"/>
        </a:solidFill>
        <a:effectLst/>
      </p:bgPr>
    </p:bg>
    <p:spTree>
      <p:nvGrpSpPr>
        <p:cNvPr id="1" name=""/>
        <p:cNvGrpSpPr/>
        <p:nvPr/>
      </p:nvGrpSpPr>
      <p:grpSpPr>
        <a:xfrm>
          <a:off x="0" y="0"/>
          <a:ext cx="0" cy="0"/>
          <a:chOff x="0" y="0"/>
          <a:chExt cx="0" cy="0"/>
        </a:xfrm>
      </p:grpSpPr>
      <p:grpSp>
        <p:nvGrpSpPr>
          <p:cNvPr id="2" name="Group 2"/>
          <p:cNvGrpSpPr/>
          <p:nvPr/>
        </p:nvGrpSpPr>
        <p:grpSpPr>
          <a:xfrm>
            <a:off x="327898" y="345156"/>
            <a:ext cx="17632204" cy="9596688"/>
            <a:chOff x="0" y="0"/>
            <a:chExt cx="4643873" cy="2527523"/>
          </a:xfrm>
        </p:grpSpPr>
        <p:sp>
          <p:nvSpPr>
            <p:cNvPr id="3" name="Freeform 3"/>
            <p:cNvSpPr/>
            <p:nvPr/>
          </p:nvSpPr>
          <p:spPr>
            <a:xfrm>
              <a:off x="0" y="0"/>
              <a:ext cx="4643873" cy="2527523"/>
            </a:xfrm>
            <a:custGeom>
              <a:avLst/>
              <a:gdLst/>
              <a:ahLst/>
              <a:cxnLst/>
              <a:rect l="l" t="t" r="r" b="b"/>
              <a:pathLst>
                <a:path w="4643873" h="2527523">
                  <a:moveTo>
                    <a:pt x="0" y="0"/>
                  </a:moveTo>
                  <a:lnTo>
                    <a:pt x="4643873" y="0"/>
                  </a:lnTo>
                  <a:lnTo>
                    <a:pt x="4643873" y="2527523"/>
                  </a:lnTo>
                  <a:lnTo>
                    <a:pt x="0" y="2527523"/>
                  </a:lnTo>
                  <a:close/>
                </a:path>
              </a:pathLst>
            </a:custGeom>
            <a:solidFill>
              <a:srgbClr val="000000">
                <a:alpha val="0"/>
              </a:srgbClr>
            </a:solidFill>
            <a:ln w="28575" cap="sq">
              <a:solidFill>
                <a:srgbClr val="000000"/>
              </a:solidFill>
              <a:prstDash val="solid"/>
              <a:miter/>
            </a:ln>
          </p:spPr>
          <p:txBody>
            <a:bodyPr/>
            <a:lstStyle/>
            <a:p>
              <a:endParaRPr lang="en-US"/>
            </a:p>
          </p:txBody>
        </p:sp>
        <p:sp>
          <p:nvSpPr>
            <p:cNvPr id="4" name="TextBox 4"/>
            <p:cNvSpPr txBox="1"/>
            <p:nvPr/>
          </p:nvSpPr>
          <p:spPr>
            <a:xfrm>
              <a:off x="0" y="-133350"/>
              <a:ext cx="4643873" cy="2660873"/>
            </a:xfrm>
            <a:prstGeom prst="rect">
              <a:avLst/>
            </a:prstGeom>
          </p:spPr>
          <p:txBody>
            <a:bodyPr lIns="50800" tIns="50800" rIns="50800" bIns="50800" rtlCol="0" anchor="ctr"/>
            <a:lstStyle/>
            <a:p>
              <a:pPr algn="ctr">
                <a:lnSpc>
                  <a:spcPts val="3720"/>
                </a:lnSpc>
              </a:pPr>
              <a:endParaRPr/>
            </a:p>
          </p:txBody>
        </p:sp>
      </p:grpSp>
      <p:sp>
        <p:nvSpPr>
          <p:cNvPr id="5" name="TextBox 5"/>
          <p:cNvSpPr txBox="1"/>
          <p:nvPr/>
        </p:nvSpPr>
        <p:spPr>
          <a:xfrm>
            <a:off x="1028700" y="1786101"/>
            <a:ext cx="10127025" cy="2122569"/>
          </a:xfrm>
          <a:prstGeom prst="rect">
            <a:avLst/>
          </a:prstGeom>
        </p:spPr>
        <p:txBody>
          <a:bodyPr lIns="0" tIns="0" rIns="0" bIns="0" rtlCol="0" anchor="t">
            <a:spAutoFit/>
          </a:bodyPr>
          <a:lstStyle/>
          <a:p>
            <a:pPr marL="0" lvl="0" indent="0" algn="l">
              <a:lnSpc>
                <a:spcPts val="18000"/>
              </a:lnSpc>
              <a:spcBef>
                <a:spcPct val="0"/>
              </a:spcBef>
            </a:pPr>
            <a:r>
              <a:rPr lang="en-US" sz="14000" b="1" spc="620" dirty="0">
                <a:solidFill>
                  <a:schemeClr val="accent3">
                    <a:lumMod val="75000"/>
                  </a:schemeClr>
                </a:solidFill>
                <a:latin typeface="Futura Display"/>
                <a:ea typeface="Futura Display"/>
                <a:cs typeface="Futura Display"/>
                <a:sym typeface="Futura Display"/>
              </a:rPr>
              <a:t>WRAP UP</a:t>
            </a:r>
          </a:p>
        </p:txBody>
      </p:sp>
      <p:grpSp>
        <p:nvGrpSpPr>
          <p:cNvPr id="6" name="Group 6"/>
          <p:cNvGrpSpPr/>
          <p:nvPr/>
        </p:nvGrpSpPr>
        <p:grpSpPr>
          <a:xfrm>
            <a:off x="9909739" y="1541947"/>
            <a:ext cx="6433271" cy="6433271"/>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solidFill>
          </p:spPr>
          <p:txBody>
            <a:bodyPr/>
            <a:lstStyle/>
            <a:p>
              <a:endParaRPr lang="en-US"/>
            </a:p>
          </p:txBody>
        </p:sp>
        <p:sp>
          <p:nvSpPr>
            <p:cNvPr id="8" name="TextBox 8"/>
            <p:cNvSpPr txBox="1"/>
            <p:nvPr/>
          </p:nvSpPr>
          <p:spPr>
            <a:xfrm>
              <a:off x="76200" y="-57150"/>
              <a:ext cx="660400" cy="793750"/>
            </a:xfrm>
            <a:prstGeom prst="rect">
              <a:avLst/>
            </a:prstGeom>
          </p:spPr>
          <p:txBody>
            <a:bodyPr lIns="50800" tIns="50800" rIns="50800" bIns="50800" rtlCol="0" anchor="ctr"/>
            <a:lstStyle/>
            <a:p>
              <a:pPr algn="ctr">
                <a:lnSpc>
                  <a:spcPts val="3720"/>
                </a:lnSpc>
              </a:pPr>
              <a:endParaRPr/>
            </a:p>
          </p:txBody>
        </p:sp>
      </p:grpSp>
      <p:sp>
        <p:nvSpPr>
          <p:cNvPr id="9" name="Freeform 9"/>
          <p:cNvSpPr/>
          <p:nvPr/>
        </p:nvSpPr>
        <p:spPr>
          <a:xfrm>
            <a:off x="8965080" y="1569491"/>
            <a:ext cx="8995022" cy="8343319"/>
          </a:xfrm>
          <a:custGeom>
            <a:avLst/>
            <a:gdLst/>
            <a:ahLst/>
            <a:cxnLst/>
            <a:rect l="l" t="t" r="r" b="b"/>
            <a:pathLst>
              <a:path w="8995022" h="8343319">
                <a:moveTo>
                  <a:pt x="0" y="0"/>
                </a:moveTo>
                <a:lnTo>
                  <a:pt x="8995022" y="0"/>
                </a:lnTo>
                <a:lnTo>
                  <a:pt x="8995022" y="8343319"/>
                </a:lnTo>
                <a:lnTo>
                  <a:pt x="0" y="8343319"/>
                </a:lnTo>
                <a:lnTo>
                  <a:pt x="0" y="0"/>
                </a:lnTo>
                <a:close/>
              </a:path>
            </a:pathLst>
          </a:custGeom>
          <a:blipFill>
            <a:blip r:embed="rId2">
              <a:extLst>
                <a:ext uri="{96DAC541-7B7A-43D3-8B79-37D633B846F1}">
                  <asvg:svgBlip xmlns:asvg="http://schemas.microsoft.com/office/drawing/2016/SVG/main" r:embed="rId3"/>
                </a:ext>
              </a:extLst>
            </a:blip>
            <a:stretch>
              <a:fillRect b="-48611"/>
            </a:stretch>
          </a:blipFill>
        </p:spPr>
        <p:txBody>
          <a:bodyPr/>
          <a:lstStyle/>
          <a:p>
            <a:endParaRPr lang="en-US"/>
          </a:p>
        </p:txBody>
      </p:sp>
      <p:sp>
        <p:nvSpPr>
          <p:cNvPr id="10" name="TextBox 10"/>
          <p:cNvSpPr txBox="1"/>
          <p:nvPr/>
        </p:nvSpPr>
        <p:spPr>
          <a:xfrm>
            <a:off x="638508" y="4394453"/>
            <a:ext cx="8965080" cy="2423420"/>
          </a:xfrm>
          <a:prstGeom prst="rect">
            <a:avLst/>
          </a:prstGeom>
        </p:spPr>
        <p:txBody>
          <a:bodyPr lIns="0" tIns="0" rIns="0" bIns="0" rtlCol="0" anchor="t">
            <a:spAutoFit/>
          </a:bodyPr>
          <a:lstStyle/>
          <a:p>
            <a:pPr>
              <a:lnSpc>
                <a:spcPts val="4759"/>
              </a:lnSpc>
            </a:pPr>
            <a:r>
              <a:rPr lang="en-US" sz="3399" dirty="0">
                <a:solidFill>
                  <a:srgbClr val="000000"/>
                </a:solidFill>
                <a:latin typeface="Canva Sans"/>
                <a:ea typeface="Canva Sans"/>
                <a:cs typeface="Canva Sans"/>
                <a:sym typeface="Canva Sans"/>
              </a:rPr>
              <a:t>Today we reflected on our negative mental bias and how scripture-focused gratitude can help us combat that. Next week, we will examine how gratitude and humility coexist.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8CF40"/>
        </a:solidFill>
        <a:effectLst/>
      </p:bgPr>
    </p:bg>
    <p:spTree>
      <p:nvGrpSpPr>
        <p:cNvPr id="1" name=""/>
        <p:cNvGrpSpPr/>
        <p:nvPr/>
      </p:nvGrpSpPr>
      <p:grpSpPr>
        <a:xfrm>
          <a:off x="0" y="0"/>
          <a:ext cx="0" cy="0"/>
          <a:chOff x="0" y="0"/>
          <a:chExt cx="0" cy="0"/>
        </a:xfrm>
      </p:grpSpPr>
      <p:grpSp>
        <p:nvGrpSpPr>
          <p:cNvPr id="2" name="Group 2"/>
          <p:cNvGrpSpPr/>
          <p:nvPr/>
        </p:nvGrpSpPr>
        <p:grpSpPr>
          <a:xfrm>
            <a:off x="327898" y="345156"/>
            <a:ext cx="17632204" cy="4798344"/>
            <a:chOff x="0" y="0"/>
            <a:chExt cx="4643873" cy="1263761"/>
          </a:xfrm>
        </p:grpSpPr>
        <p:sp>
          <p:nvSpPr>
            <p:cNvPr id="3" name="Freeform 3"/>
            <p:cNvSpPr/>
            <p:nvPr/>
          </p:nvSpPr>
          <p:spPr>
            <a:xfrm>
              <a:off x="0" y="0"/>
              <a:ext cx="4643873" cy="1263761"/>
            </a:xfrm>
            <a:custGeom>
              <a:avLst/>
              <a:gdLst/>
              <a:ahLst/>
              <a:cxnLst/>
              <a:rect l="l" t="t" r="r" b="b"/>
              <a:pathLst>
                <a:path w="4643873" h="1263761">
                  <a:moveTo>
                    <a:pt x="0" y="0"/>
                  </a:moveTo>
                  <a:lnTo>
                    <a:pt x="4643873" y="0"/>
                  </a:lnTo>
                  <a:lnTo>
                    <a:pt x="4643873" y="1263761"/>
                  </a:lnTo>
                  <a:lnTo>
                    <a:pt x="0" y="1263761"/>
                  </a:lnTo>
                  <a:close/>
                </a:path>
              </a:pathLst>
            </a:custGeom>
            <a:solidFill>
              <a:srgbClr val="A7BFA7"/>
            </a:solidFill>
            <a:ln w="28575" cap="sq">
              <a:solidFill>
                <a:srgbClr val="000000"/>
              </a:solidFill>
              <a:prstDash val="solid"/>
              <a:miter/>
            </a:ln>
          </p:spPr>
          <p:txBody>
            <a:bodyPr/>
            <a:lstStyle/>
            <a:p>
              <a:endParaRPr lang="en-US"/>
            </a:p>
          </p:txBody>
        </p:sp>
        <p:sp>
          <p:nvSpPr>
            <p:cNvPr id="4" name="TextBox 4"/>
            <p:cNvSpPr txBox="1"/>
            <p:nvPr/>
          </p:nvSpPr>
          <p:spPr>
            <a:xfrm>
              <a:off x="0" y="-133350"/>
              <a:ext cx="4643873" cy="1397111"/>
            </a:xfrm>
            <a:prstGeom prst="rect">
              <a:avLst/>
            </a:prstGeom>
          </p:spPr>
          <p:txBody>
            <a:bodyPr lIns="50800" tIns="50800" rIns="50800" bIns="50800" rtlCol="0" anchor="ctr"/>
            <a:lstStyle/>
            <a:p>
              <a:pPr algn="ctr">
                <a:lnSpc>
                  <a:spcPts val="3720"/>
                </a:lnSpc>
              </a:pPr>
              <a:endParaRPr/>
            </a:p>
          </p:txBody>
        </p:sp>
      </p:grpSp>
      <p:sp>
        <p:nvSpPr>
          <p:cNvPr id="5" name="AutoShape 5"/>
          <p:cNvSpPr/>
          <p:nvPr/>
        </p:nvSpPr>
        <p:spPr>
          <a:xfrm flipH="1" flipV="1">
            <a:off x="335395" y="4154304"/>
            <a:ext cx="3025432" cy="518100"/>
          </a:xfrm>
          <a:prstGeom prst="line">
            <a:avLst/>
          </a:prstGeom>
          <a:ln w="28575" cap="flat">
            <a:solidFill>
              <a:srgbClr val="000000"/>
            </a:solidFill>
            <a:prstDash val="solid"/>
            <a:headEnd type="none" w="sm" len="sm"/>
            <a:tailEnd type="none" w="sm" len="sm"/>
          </a:ln>
        </p:spPr>
        <p:txBody>
          <a:bodyPr/>
          <a:lstStyle/>
          <a:p>
            <a:endParaRPr lang="en-US"/>
          </a:p>
        </p:txBody>
      </p:sp>
      <p:sp>
        <p:nvSpPr>
          <p:cNvPr id="6" name="AutoShape 6"/>
          <p:cNvSpPr/>
          <p:nvPr/>
        </p:nvSpPr>
        <p:spPr>
          <a:xfrm flipH="1">
            <a:off x="14929828" y="4087912"/>
            <a:ext cx="3015999" cy="570453"/>
          </a:xfrm>
          <a:prstGeom prst="line">
            <a:avLst/>
          </a:prstGeom>
          <a:ln w="28575" cap="flat">
            <a:solidFill>
              <a:srgbClr val="000000"/>
            </a:solidFill>
            <a:prstDash val="solid"/>
            <a:headEnd type="none" w="sm" len="sm"/>
            <a:tailEnd type="none" w="sm" len="sm"/>
          </a:ln>
        </p:spPr>
        <p:txBody>
          <a:bodyPr/>
          <a:lstStyle/>
          <a:p>
            <a:endParaRPr lang="en-US"/>
          </a:p>
        </p:txBody>
      </p:sp>
      <p:grpSp>
        <p:nvGrpSpPr>
          <p:cNvPr id="7" name="Group 7"/>
          <p:cNvGrpSpPr/>
          <p:nvPr/>
        </p:nvGrpSpPr>
        <p:grpSpPr>
          <a:xfrm>
            <a:off x="327898" y="5123198"/>
            <a:ext cx="17632204" cy="4818646"/>
            <a:chOff x="0" y="0"/>
            <a:chExt cx="4643873" cy="1269108"/>
          </a:xfrm>
        </p:grpSpPr>
        <p:sp>
          <p:nvSpPr>
            <p:cNvPr id="8" name="Freeform 8"/>
            <p:cNvSpPr/>
            <p:nvPr/>
          </p:nvSpPr>
          <p:spPr>
            <a:xfrm>
              <a:off x="0" y="0"/>
              <a:ext cx="4643873" cy="1269108"/>
            </a:xfrm>
            <a:custGeom>
              <a:avLst/>
              <a:gdLst/>
              <a:ahLst/>
              <a:cxnLst/>
              <a:rect l="l" t="t" r="r" b="b"/>
              <a:pathLst>
                <a:path w="4643873" h="1269108">
                  <a:moveTo>
                    <a:pt x="0" y="0"/>
                  </a:moveTo>
                  <a:lnTo>
                    <a:pt x="4643873" y="0"/>
                  </a:lnTo>
                  <a:lnTo>
                    <a:pt x="4643873" y="1269108"/>
                  </a:lnTo>
                  <a:lnTo>
                    <a:pt x="0" y="1269108"/>
                  </a:lnTo>
                  <a:close/>
                </a:path>
              </a:pathLst>
            </a:custGeom>
            <a:solidFill>
              <a:srgbClr val="EFEBE9"/>
            </a:solidFill>
            <a:ln w="28575" cap="sq">
              <a:solidFill>
                <a:srgbClr val="000000"/>
              </a:solidFill>
              <a:prstDash val="solid"/>
              <a:miter/>
            </a:ln>
          </p:spPr>
          <p:txBody>
            <a:bodyPr/>
            <a:lstStyle/>
            <a:p>
              <a:endParaRPr lang="en-US"/>
            </a:p>
          </p:txBody>
        </p:sp>
        <p:sp>
          <p:nvSpPr>
            <p:cNvPr id="9" name="TextBox 9"/>
            <p:cNvSpPr txBox="1"/>
            <p:nvPr/>
          </p:nvSpPr>
          <p:spPr>
            <a:xfrm>
              <a:off x="0" y="-133350"/>
              <a:ext cx="4643873" cy="1402458"/>
            </a:xfrm>
            <a:prstGeom prst="rect">
              <a:avLst/>
            </a:prstGeom>
          </p:spPr>
          <p:txBody>
            <a:bodyPr lIns="50800" tIns="50800" rIns="50800" bIns="50800" rtlCol="0" anchor="ctr"/>
            <a:lstStyle/>
            <a:p>
              <a:pPr algn="ctr">
                <a:lnSpc>
                  <a:spcPts val="3720"/>
                </a:lnSpc>
              </a:pPr>
              <a:endParaRPr/>
            </a:p>
          </p:txBody>
        </p:sp>
      </p:grpSp>
      <p:sp>
        <p:nvSpPr>
          <p:cNvPr id="10" name="AutoShape 10"/>
          <p:cNvSpPr/>
          <p:nvPr/>
        </p:nvSpPr>
        <p:spPr>
          <a:xfrm>
            <a:off x="327898" y="5689105"/>
            <a:ext cx="17632204" cy="0"/>
          </a:xfrm>
          <a:prstGeom prst="line">
            <a:avLst/>
          </a:prstGeom>
          <a:ln w="28575" cap="flat">
            <a:solidFill>
              <a:srgbClr val="000000"/>
            </a:solidFill>
            <a:prstDash val="solid"/>
            <a:headEnd type="none" w="sm" len="sm"/>
            <a:tailEnd type="none" w="sm" len="sm"/>
          </a:ln>
        </p:spPr>
        <p:txBody>
          <a:bodyPr/>
          <a:lstStyle/>
          <a:p>
            <a:endParaRPr lang="en-US"/>
          </a:p>
        </p:txBody>
      </p:sp>
      <p:sp>
        <p:nvSpPr>
          <p:cNvPr id="11" name="AutoShape 11"/>
          <p:cNvSpPr/>
          <p:nvPr/>
        </p:nvSpPr>
        <p:spPr>
          <a:xfrm>
            <a:off x="327898" y="6294598"/>
            <a:ext cx="17632204" cy="0"/>
          </a:xfrm>
          <a:prstGeom prst="line">
            <a:avLst/>
          </a:prstGeom>
          <a:ln w="28575" cap="flat">
            <a:solidFill>
              <a:srgbClr val="000000"/>
            </a:solidFill>
            <a:prstDash val="solid"/>
            <a:headEnd type="none" w="sm" len="sm"/>
            <a:tailEnd type="none" w="sm" len="sm"/>
          </a:ln>
        </p:spPr>
        <p:txBody>
          <a:bodyPr/>
          <a:lstStyle/>
          <a:p>
            <a:endParaRPr lang="en-US"/>
          </a:p>
        </p:txBody>
      </p:sp>
      <p:sp>
        <p:nvSpPr>
          <p:cNvPr id="12" name="AutoShape 12"/>
          <p:cNvSpPr/>
          <p:nvPr/>
        </p:nvSpPr>
        <p:spPr>
          <a:xfrm>
            <a:off x="327898" y="6900091"/>
            <a:ext cx="17632204" cy="0"/>
          </a:xfrm>
          <a:prstGeom prst="line">
            <a:avLst/>
          </a:prstGeom>
          <a:ln w="28575" cap="flat">
            <a:solidFill>
              <a:srgbClr val="000000"/>
            </a:solidFill>
            <a:prstDash val="solid"/>
            <a:headEnd type="none" w="sm" len="sm"/>
            <a:tailEnd type="none" w="sm" len="sm"/>
          </a:ln>
        </p:spPr>
        <p:txBody>
          <a:bodyPr/>
          <a:lstStyle/>
          <a:p>
            <a:endParaRPr lang="en-US"/>
          </a:p>
        </p:txBody>
      </p:sp>
      <p:sp>
        <p:nvSpPr>
          <p:cNvPr id="13" name="AutoShape 13"/>
          <p:cNvSpPr/>
          <p:nvPr/>
        </p:nvSpPr>
        <p:spPr>
          <a:xfrm>
            <a:off x="327898" y="7505584"/>
            <a:ext cx="17632204" cy="0"/>
          </a:xfrm>
          <a:prstGeom prst="line">
            <a:avLst/>
          </a:prstGeom>
          <a:ln w="28575" cap="flat">
            <a:solidFill>
              <a:srgbClr val="000000"/>
            </a:solidFill>
            <a:prstDash val="solid"/>
            <a:headEnd type="none" w="sm" len="sm"/>
            <a:tailEnd type="none" w="sm" len="sm"/>
          </a:ln>
        </p:spPr>
        <p:txBody>
          <a:bodyPr/>
          <a:lstStyle/>
          <a:p>
            <a:endParaRPr lang="en-US"/>
          </a:p>
        </p:txBody>
      </p:sp>
      <p:sp>
        <p:nvSpPr>
          <p:cNvPr id="14" name="AutoShape 14"/>
          <p:cNvSpPr/>
          <p:nvPr/>
        </p:nvSpPr>
        <p:spPr>
          <a:xfrm>
            <a:off x="327898" y="8111077"/>
            <a:ext cx="17632204" cy="0"/>
          </a:xfrm>
          <a:prstGeom prst="line">
            <a:avLst/>
          </a:prstGeom>
          <a:ln w="28575" cap="flat">
            <a:solidFill>
              <a:srgbClr val="000000"/>
            </a:solidFill>
            <a:prstDash val="solid"/>
            <a:headEnd type="none" w="sm" len="sm"/>
            <a:tailEnd type="none" w="sm" len="sm"/>
          </a:ln>
        </p:spPr>
        <p:txBody>
          <a:bodyPr/>
          <a:lstStyle/>
          <a:p>
            <a:endParaRPr lang="en-US"/>
          </a:p>
        </p:txBody>
      </p:sp>
      <p:sp>
        <p:nvSpPr>
          <p:cNvPr id="15" name="AutoShape 15"/>
          <p:cNvSpPr/>
          <p:nvPr/>
        </p:nvSpPr>
        <p:spPr>
          <a:xfrm>
            <a:off x="327898" y="8716571"/>
            <a:ext cx="17632204" cy="0"/>
          </a:xfrm>
          <a:prstGeom prst="line">
            <a:avLst/>
          </a:prstGeom>
          <a:ln w="28575" cap="flat">
            <a:solidFill>
              <a:srgbClr val="000000"/>
            </a:solidFill>
            <a:prstDash val="solid"/>
            <a:headEnd type="none" w="sm" len="sm"/>
            <a:tailEnd type="none" w="sm" len="sm"/>
          </a:ln>
        </p:spPr>
        <p:txBody>
          <a:bodyPr/>
          <a:lstStyle/>
          <a:p>
            <a:endParaRPr lang="en-US"/>
          </a:p>
        </p:txBody>
      </p:sp>
      <p:sp>
        <p:nvSpPr>
          <p:cNvPr id="16" name="AutoShape 16"/>
          <p:cNvSpPr/>
          <p:nvPr/>
        </p:nvSpPr>
        <p:spPr>
          <a:xfrm>
            <a:off x="327898" y="9322064"/>
            <a:ext cx="17632204" cy="0"/>
          </a:xfrm>
          <a:prstGeom prst="line">
            <a:avLst/>
          </a:prstGeom>
          <a:ln w="28575" cap="flat">
            <a:solidFill>
              <a:srgbClr val="000000"/>
            </a:solidFill>
            <a:prstDash val="solid"/>
            <a:headEnd type="none" w="sm" len="sm"/>
            <a:tailEnd type="none" w="sm" len="sm"/>
          </a:ln>
        </p:spPr>
        <p:txBody>
          <a:bodyPr/>
          <a:lstStyle/>
          <a:p>
            <a:endParaRPr lang="en-US"/>
          </a:p>
        </p:txBody>
      </p:sp>
      <p:sp>
        <p:nvSpPr>
          <p:cNvPr id="17" name="AutoShape 17"/>
          <p:cNvSpPr/>
          <p:nvPr/>
        </p:nvSpPr>
        <p:spPr>
          <a:xfrm>
            <a:off x="9144000" y="345156"/>
            <a:ext cx="0" cy="1876923"/>
          </a:xfrm>
          <a:prstGeom prst="line">
            <a:avLst/>
          </a:prstGeom>
          <a:ln w="28575" cap="flat">
            <a:solidFill>
              <a:srgbClr val="000000"/>
            </a:solidFill>
            <a:prstDash val="solid"/>
            <a:headEnd type="none" w="sm" len="sm"/>
            <a:tailEnd type="none" w="sm" len="sm"/>
          </a:ln>
        </p:spPr>
        <p:txBody>
          <a:bodyPr/>
          <a:lstStyle/>
          <a:p>
            <a:endParaRPr lang="en-US"/>
          </a:p>
        </p:txBody>
      </p:sp>
      <p:sp>
        <p:nvSpPr>
          <p:cNvPr id="18" name="AutoShape 18"/>
          <p:cNvSpPr/>
          <p:nvPr/>
        </p:nvSpPr>
        <p:spPr>
          <a:xfrm>
            <a:off x="7216276" y="345156"/>
            <a:ext cx="467164" cy="3809148"/>
          </a:xfrm>
          <a:prstGeom prst="line">
            <a:avLst/>
          </a:prstGeom>
          <a:ln w="28575" cap="flat">
            <a:solidFill>
              <a:srgbClr val="000000"/>
            </a:solidFill>
            <a:prstDash val="solid"/>
            <a:headEnd type="none" w="sm" len="sm"/>
            <a:tailEnd type="none" w="sm" len="sm"/>
          </a:ln>
        </p:spPr>
        <p:txBody>
          <a:bodyPr/>
          <a:lstStyle/>
          <a:p>
            <a:endParaRPr lang="en-US"/>
          </a:p>
        </p:txBody>
      </p:sp>
      <p:sp>
        <p:nvSpPr>
          <p:cNvPr id="19" name="AutoShape 19"/>
          <p:cNvSpPr/>
          <p:nvPr/>
        </p:nvSpPr>
        <p:spPr>
          <a:xfrm>
            <a:off x="5288552" y="345156"/>
            <a:ext cx="1272620" cy="3809148"/>
          </a:xfrm>
          <a:prstGeom prst="line">
            <a:avLst/>
          </a:prstGeom>
          <a:ln w="28575" cap="flat">
            <a:solidFill>
              <a:srgbClr val="000000"/>
            </a:solidFill>
            <a:prstDash val="solid"/>
            <a:headEnd type="none" w="sm" len="sm"/>
            <a:tailEnd type="none" w="sm" len="sm"/>
          </a:ln>
        </p:spPr>
        <p:txBody>
          <a:bodyPr/>
          <a:lstStyle/>
          <a:p>
            <a:endParaRPr lang="en-US"/>
          </a:p>
        </p:txBody>
      </p:sp>
      <p:sp>
        <p:nvSpPr>
          <p:cNvPr id="20" name="AutoShape 20"/>
          <p:cNvSpPr/>
          <p:nvPr/>
        </p:nvSpPr>
        <p:spPr>
          <a:xfrm>
            <a:off x="3360827" y="345156"/>
            <a:ext cx="1927724" cy="3583621"/>
          </a:xfrm>
          <a:prstGeom prst="line">
            <a:avLst/>
          </a:prstGeom>
          <a:ln w="28575" cap="flat">
            <a:solidFill>
              <a:srgbClr val="000000"/>
            </a:solidFill>
            <a:prstDash val="solid"/>
            <a:headEnd type="none" w="sm" len="sm"/>
            <a:tailEnd type="none" w="sm" len="sm"/>
          </a:ln>
        </p:spPr>
        <p:txBody>
          <a:bodyPr/>
          <a:lstStyle/>
          <a:p>
            <a:endParaRPr lang="en-US"/>
          </a:p>
        </p:txBody>
      </p:sp>
      <p:sp>
        <p:nvSpPr>
          <p:cNvPr id="21" name="AutoShape 21"/>
          <p:cNvSpPr/>
          <p:nvPr/>
        </p:nvSpPr>
        <p:spPr>
          <a:xfrm flipH="1">
            <a:off x="12640637" y="345156"/>
            <a:ext cx="2286535" cy="3809148"/>
          </a:xfrm>
          <a:prstGeom prst="line">
            <a:avLst/>
          </a:prstGeom>
          <a:ln w="28575" cap="flat">
            <a:solidFill>
              <a:srgbClr val="000000"/>
            </a:solidFill>
            <a:prstDash val="solid"/>
            <a:headEnd type="none" w="sm" len="sm"/>
            <a:tailEnd type="none" w="sm" len="sm"/>
          </a:ln>
        </p:spPr>
        <p:txBody>
          <a:bodyPr/>
          <a:lstStyle/>
          <a:p>
            <a:endParaRPr lang="en-US"/>
          </a:p>
        </p:txBody>
      </p:sp>
      <p:sp>
        <p:nvSpPr>
          <p:cNvPr id="22" name="AutoShape 22"/>
          <p:cNvSpPr/>
          <p:nvPr/>
        </p:nvSpPr>
        <p:spPr>
          <a:xfrm flipH="1">
            <a:off x="13708781" y="345156"/>
            <a:ext cx="3567751" cy="4482776"/>
          </a:xfrm>
          <a:prstGeom prst="line">
            <a:avLst/>
          </a:prstGeom>
          <a:ln w="28575" cap="flat">
            <a:solidFill>
              <a:srgbClr val="000000"/>
            </a:solidFill>
            <a:prstDash val="solid"/>
            <a:headEnd type="none" w="sm" len="sm"/>
            <a:tailEnd type="none" w="sm" len="sm"/>
          </a:ln>
        </p:spPr>
        <p:txBody>
          <a:bodyPr/>
          <a:lstStyle/>
          <a:p>
            <a:endParaRPr lang="en-US"/>
          </a:p>
        </p:txBody>
      </p:sp>
      <p:sp>
        <p:nvSpPr>
          <p:cNvPr id="23" name="AutoShape 23"/>
          <p:cNvSpPr/>
          <p:nvPr/>
        </p:nvSpPr>
        <p:spPr>
          <a:xfrm>
            <a:off x="1011087" y="354512"/>
            <a:ext cx="3751614" cy="4330071"/>
          </a:xfrm>
          <a:prstGeom prst="line">
            <a:avLst/>
          </a:prstGeom>
          <a:ln w="28575" cap="flat">
            <a:solidFill>
              <a:srgbClr val="000000"/>
            </a:solidFill>
            <a:prstDash val="solid"/>
            <a:headEnd type="none" w="sm" len="sm"/>
            <a:tailEnd type="none" w="sm" len="sm"/>
          </a:ln>
        </p:spPr>
        <p:txBody>
          <a:bodyPr/>
          <a:lstStyle/>
          <a:p>
            <a:endParaRPr lang="en-US"/>
          </a:p>
        </p:txBody>
      </p:sp>
      <p:sp>
        <p:nvSpPr>
          <p:cNvPr id="24" name="AutoShape 24"/>
          <p:cNvSpPr/>
          <p:nvPr/>
        </p:nvSpPr>
        <p:spPr>
          <a:xfrm flipH="1">
            <a:off x="11694610" y="345156"/>
            <a:ext cx="1304838" cy="3809148"/>
          </a:xfrm>
          <a:prstGeom prst="line">
            <a:avLst/>
          </a:prstGeom>
          <a:ln w="28575" cap="flat">
            <a:solidFill>
              <a:srgbClr val="000000"/>
            </a:solidFill>
            <a:prstDash val="solid"/>
            <a:headEnd type="none" w="sm" len="sm"/>
            <a:tailEnd type="none" w="sm" len="sm"/>
          </a:ln>
        </p:spPr>
        <p:txBody>
          <a:bodyPr/>
          <a:lstStyle/>
          <a:p>
            <a:endParaRPr lang="en-US"/>
          </a:p>
        </p:txBody>
      </p:sp>
      <p:sp>
        <p:nvSpPr>
          <p:cNvPr id="25" name="AutoShape 25"/>
          <p:cNvSpPr/>
          <p:nvPr/>
        </p:nvSpPr>
        <p:spPr>
          <a:xfrm flipH="1">
            <a:off x="10507905" y="345156"/>
            <a:ext cx="563819" cy="3809148"/>
          </a:xfrm>
          <a:prstGeom prst="line">
            <a:avLst/>
          </a:prstGeom>
          <a:ln w="28575" cap="flat">
            <a:solidFill>
              <a:srgbClr val="000000"/>
            </a:solidFill>
            <a:prstDash val="solid"/>
            <a:headEnd type="none" w="sm" len="sm"/>
            <a:tailEnd type="none" w="sm" len="sm"/>
          </a:ln>
        </p:spPr>
        <p:txBody>
          <a:bodyPr/>
          <a:lstStyle/>
          <a:p>
            <a:endParaRPr lang="en-US"/>
          </a:p>
        </p:txBody>
      </p:sp>
      <p:sp>
        <p:nvSpPr>
          <p:cNvPr id="26" name="AutoShape 26"/>
          <p:cNvSpPr/>
          <p:nvPr/>
        </p:nvSpPr>
        <p:spPr>
          <a:xfrm flipV="1">
            <a:off x="14246190" y="2396604"/>
            <a:ext cx="3710246" cy="2275800"/>
          </a:xfrm>
          <a:prstGeom prst="line">
            <a:avLst/>
          </a:prstGeom>
          <a:ln w="28575" cap="flat">
            <a:solidFill>
              <a:srgbClr val="000000"/>
            </a:solidFill>
            <a:prstDash val="solid"/>
            <a:headEnd type="none" w="sm" len="sm"/>
            <a:tailEnd type="none" w="sm" len="sm"/>
          </a:ln>
        </p:spPr>
        <p:txBody>
          <a:bodyPr/>
          <a:lstStyle/>
          <a:p>
            <a:endParaRPr lang="en-US"/>
          </a:p>
        </p:txBody>
      </p:sp>
      <p:sp>
        <p:nvSpPr>
          <p:cNvPr id="27" name="AutoShape 27"/>
          <p:cNvSpPr/>
          <p:nvPr/>
        </p:nvSpPr>
        <p:spPr>
          <a:xfrm flipH="1" flipV="1">
            <a:off x="335395" y="2392549"/>
            <a:ext cx="3705259" cy="2283911"/>
          </a:xfrm>
          <a:prstGeom prst="line">
            <a:avLst/>
          </a:prstGeom>
          <a:ln w="28575" cap="flat">
            <a:solidFill>
              <a:srgbClr val="000000"/>
            </a:solidFill>
            <a:prstDash val="solid"/>
            <a:headEnd type="none" w="sm" len="sm"/>
            <a:tailEnd type="none" w="sm" len="sm"/>
          </a:ln>
        </p:spPr>
        <p:txBody>
          <a:bodyPr/>
          <a:lstStyle/>
          <a:p>
            <a:endParaRPr lang="en-US"/>
          </a:p>
        </p:txBody>
      </p:sp>
      <p:grpSp>
        <p:nvGrpSpPr>
          <p:cNvPr id="28" name="Group 28"/>
          <p:cNvGrpSpPr/>
          <p:nvPr/>
        </p:nvGrpSpPr>
        <p:grpSpPr>
          <a:xfrm>
            <a:off x="2669237" y="1297067"/>
            <a:ext cx="12949526" cy="7692866"/>
            <a:chOff x="0" y="0"/>
            <a:chExt cx="3120567" cy="1853821"/>
          </a:xfrm>
        </p:grpSpPr>
        <p:sp>
          <p:nvSpPr>
            <p:cNvPr id="29" name="Freeform 29"/>
            <p:cNvSpPr/>
            <p:nvPr/>
          </p:nvSpPr>
          <p:spPr>
            <a:xfrm>
              <a:off x="0" y="0"/>
              <a:ext cx="3120567" cy="1853821"/>
            </a:xfrm>
            <a:custGeom>
              <a:avLst/>
              <a:gdLst/>
              <a:ahLst/>
              <a:cxnLst/>
              <a:rect l="l" t="t" r="r" b="b"/>
              <a:pathLst>
                <a:path w="3120567" h="1853821">
                  <a:moveTo>
                    <a:pt x="1560284" y="0"/>
                  </a:moveTo>
                  <a:cubicBezTo>
                    <a:pt x="698563" y="0"/>
                    <a:pt x="0" y="414992"/>
                    <a:pt x="0" y="926911"/>
                  </a:cubicBezTo>
                  <a:cubicBezTo>
                    <a:pt x="0" y="1438829"/>
                    <a:pt x="698563" y="1853821"/>
                    <a:pt x="1560284" y="1853821"/>
                  </a:cubicBezTo>
                  <a:cubicBezTo>
                    <a:pt x="2422004" y="1853821"/>
                    <a:pt x="3120567" y="1438829"/>
                    <a:pt x="3120567" y="926911"/>
                  </a:cubicBezTo>
                  <a:cubicBezTo>
                    <a:pt x="3120567" y="414992"/>
                    <a:pt x="2422004" y="0"/>
                    <a:pt x="1560284" y="0"/>
                  </a:cubicBezTo>
                  <a:close/>
                </a:path>
              </a:pathLst>
            </a:custGeom>
            <a:solidFill>
              <a:srgbClr val="A7BFA7"/>
            </a:solidFill>
            <a:ln w="28575" cap="sq">
              <a:solidFill>
                <a:srgbClr val="000000"/>
              </a:solidFill>
              <a:prstDash val="solid"/>
              <a:miter/>
            </a:ln>
          </p:spPr>
          <p:txBody>
            <a:bodyPr/>
            <a:lstStyle/>
            <a:p>
              <a:endParaRPr lang="en-US"/>
            </a:p>
          </p:txBody>
        </p:sp>
        <p:sp>
          <p:nvSpPr>
            <p:cNvPr id="30" name="TextBox 30"/>
            <p:cNvSpPr txBox="1"/>
            <p:nvPr/>
          </p:nvSpPr>
          <p:spPr>
            <a:xfrm>
              <a:off x="292553" y="40446"/>
              <a:ext cx="2535461" cy="1639580"/>
            </a:xfrm>
            <a:prstGeom prst="rect">
              <a:avLst/>
            </a:prstGeom>
          </p:spPr>
          <p:txBody>
            <a:bodyPr lIns="50800" tIns="50800" rIns="50800" bIns="50800" rtlCol="0" anchor="ctr"/>
            <a:lstStyle/>
            <a:p>
              <a:pPr algn="ctr">
                <a:lnSpc>
                  <a:spcPts val="3720"/>
                </a:lnSpc>
              </a:pPr>
              <a:endParaRPr/>
            </a:p>
          </p:txBody>
        </p:sp>
      </p:grpSp>
      <p:grpSp>
        <p:nvGrpSpPr>
          <p:cNvPr id="31" name="Group 31"/>
          <p:cNvGrpSpPr/>
          <p:nvPr/>
        </p:nvGrpSpPr>
        <p:grpSpPr>
          <a:xfrm>
            <a:off x="2921027" y="1524896"/>
            <a:ext cx="12445944" cy="7237207"/>
            <a:chOff x="0" y="0"/>
            <a:chExt cx="2999214" cy="1744017"/>
          </a:xfrm>
        </p:grpSpPr>
        <p:sp>
          <p:nvSpPr>
            <p:cNvPr id="32" name="Freeform 32"/>
            <p:cNvSpPr/>
            <p:nvPr/>
          </p:nvSpPr>
          <p:spPr>
            <a:xfrm>
              <a:off x="0" y="0"/>
              <a:ext cx="2999214" cy="1744017"/>
            </a:xfrm>
            <a:custGeom>
              <a:avLst/>
              <a:gdLst/>
              <a:ahLst/>
              <a:cxnLst/>
              <a:rect l="l" t="t" r="r" b="b"/>
              <a:pathLst>
                <a:path w="2999214" h="1744017">
                  <a:moveTo>
                    <a:pt x="1499607" y="0"/>
                  </a:moveTo>
                  <a:cubicBezTo>
                    <a:pt x="671397" y="0"/>
                    <a:pt x="0" y="390411"/>
                    <a:pt x="0" y="872008"/>
                  </a:cubicBezTo>
                  <a:cubicBezTo>
                    <a:pt x="0" y="1353605"/>
                    <a:pt x="671397" y="1744017"/>
                    <a:pt x="1499607" y="1744017"/>
                  </a:cubicBezTo>
                  <a:cubicBezTo>
                    <a:pt x="2327817" y="1744017"/>
                    <a:pt x="2999214" y="1353605"/>
                    <a:pt x="2999214" y="872008"/>
                  </a:cubicBezTo>
                  <a:cubicBezTo>
                    <a:pt x="2999214" y="390411"/>
                    <a:pt x="2327817" y="0"/>
                    <a:pt x="1499607" y="0"/>
                  </a:cubicBezTo>
                  <a:close/>
                </a:path>
              </a:pathLst>
            </a:custGeom>
            <a:solidFill>
              <a:srgbClr val="EFEBE9"/>
            </a:solidFill>
            <a:ln w="28575" cap="sq">
              <a:solidFill>
                <a:srgbClr val="000000"/>
              </a:solidFill>
              <a:prstDash val="solid"/>
              <a:miter/>
            </a:ln>
          </p:spPr>
          <p:txBody>
            <a:bodyPr/>
            <a:lstStyle/>
            <a:p>
              <a:endParaRPr lang="en-US"/>
            </a:p>
          </p:txBody>
        </p:sp>
        <p:sp>
          <p:nvSpPr>
            <p:cNvPr id="33" name="TextBox 33"/>
            <p:cNvSpPr txBox="1"/>
            <p:nvPr/>
          </p:nvSpPr>
          <p:spPr>
            <a:xfrm>
              <a:off x="281176" y="30152"/>
              <a:ext cx="2436862" cy="1550364"/>
            </a:xfrm>
            <a:prstGeom prst="rect">
              <a:avLst/>
            </a:prstGeom>
          </p:spPr>
          <p:txBody>
            <a:bodyPr lIns="50800" tIns="50800" rIns="50800" bIns="50800" rtlCol="0" anchor="ctr"/>
            <a:lstStyle/>
            <a:p>
              <a:pPr algn="ctr">
                <a:lnSpc>
                  <a:spcPts val="3720"/>
                </a:lnSpc>
              </a:pPr>
              <a:endParaRPr/>
            </a:p>
          </p:txBody>
        </p:sp>
      </p:grpSp>
      <p:sp>
        <p:nvSpPr>
          <p:cNvPr id="34" name="TextBox 34"/>
          <p:cNvSpPr txBox="1"/>
          <p:nvPr/>
        </p:nvSpPr>
        <p:spPr>
          <a:xfrm>
            <a:off x="2821706" y="3866647"/>
            <a:ext cx="12680463" cy="1964961"/>
          </a:xfrm>
          <a:prstGeom prst="rect">
            <a:avLst/>
          </a:prstGeom>
        </p:spPr>
        <p:txBody>
          <a:bodyPr wrap="square" lIns="0" tIns="0" rIns="0" bIns="0" rtlCol="0" anchor="t">
            <a:spAutoFit/>
          </a:bodyPr>
          <a:lstStyle/>
          <a:p>
            <a:pPr marL="0" lvl="0" indent="0" algn="ctr">
              <a:lnSpc>
                <a:spcPts val="17615"/>
              </a:lnSpc>
              <a:spcBef>
                <a:spcPct val="0"/>
              </a:spcBef>
            </a:pPr>
            <a:r>
              <a:rPr lang="en-US" sz="9570" b="1" spc="606" dirty="0">
                <a:solidFill>
                  <a:schemeClr val="accent3">
                    <a:lumMod val="75000"/>
                  </a:schemeClr>
                </a:solidFill>
                <a:latin typeface="Futura Display"/>
                <a:ea typeface="Futura Display"/>
                <a:cs typeface="Futura Display"/>
                <a:sym typeface="Futura Display"/>
              </a:rPr>
              <a:t>ANNOUNCEMENTS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CDCD4"/>
        </a:solidFill>
        <a:effectLst/>
      </p:bgPr>
    </p:bg>
    <p:spTree>
      <p:nvGrpSpPr>
        <p:cNvPr id="1" name=""/>
        <p:cNvGrpSpPr/>
        <p:nvPr/>
      </p:nvGrpSpPr>
      <p:grpSpPr>
        <a:xfrm>
          <a:off x="0" y="0"/>
          <a:ext cx="0" cy="0"/>
          <a:chOff x="0" y="0"/>
          <a:chExt cx="0" cy="0"/>
        </a:xfrm>
      </p:grpSpPr>
      <p:grpSp>
        <p:nvGrpSpPr>
          <p:cNvPr id="2" name="Group 2"/>
          <p:cNvGrpSpPr/>
          <p:nvPr/>
        </p:nvGrpSpPr>
        <p:grpSpPr>
          <a:xfrm>
            <a:off x="327898" y="345156"/>
            <a:ext cx="17632204" cy="9596688"/>
            <a:chOff x="0" y="0"/>
            <a:chExt cx="4643873" cy="2527523"/>
          </a:xfrm>
        </p:grpSpPr>
        <p:sp>
          <p:nvSpPr>
            <p:cNvPr id="3" name="Freeform 3"/>
            <p:cNvSpPr/>
            <p:nvPr/>
          </p:nvSpPr>
          <p:spPr>
            <a:xfrm>
              <a:off x="0" y="0"/>
              <a:ext cx="4643873" cy="2527523"/>
            </a:xfrm>
            <a:custGeom>
              <a:avLst/>
              <a:gdLst/>
              <a:ahLst/>
              <a:cxnLst/>
              <a:rect l="l" t="t" r="r" b="b"/>
              <a:pathLst>
                <a:path w="4643873" h="2527523">
                  <a:moveTo>
                    <a:pt x="0" y="0"/>
                  </a:moveTo>
                  <a:lnTo>
                    <a:pt x="4643873" y="0"/>
                  </a:lnTo>
                  <a:lnTo>
                    <a:pt x="4643873" y="2527523"/>
                  </a:lnTo>
                  <a:lnTo>
                    <a:pt x="0" y="2527523"/>
                  </a:lnTo>
                  <a:close/>
                </a:path>
              </a:pathLst>
            </a:custGeom>
            <a:solidFill>
              <a:srgbClr val="000000">
                <a:alpha val="0"/>
              </a:srgbClr>
            </a:solidFill>
            <a:ln w="28575" cap="sq">
              <a:solidFill>
                <a:srgbClr val="000000"/>
              </a:solidFill>
              <a:prstDash val="solid"/>
              <a:miter/>
            </a:ln>
          </p:spPr>
          <p:txBody>
            <a:bodyPr/>
            <a:lstStyle/>
            <a:p>
              <a:endParaRPr lang="en-US"/>
            </a:p>
          </p:txBody>
        </p:sp>
        <p:sp>
          <p:nvSpPr>
            <p:cNvPr id="4" name="TextBox 4"/>
            <p:cNvSpPr txBox="1"/>
            <p:nvPr/>
          </p:nvSpPr>
          <p:spPr>
            <a:xfrm>
              <a:off x="0" y="-133350"/>
              <a:ext cx="4643873" cy="2660873"/>
            </a:xfrm>
            <a:prstGeom prst="rect">
              <a:avLst/>
            </a:prstGeom>
          </p:spPr>
          <p:txBody>
            <a:bodyPr lIns="50800" tIns="50800" rIns="50800" bIns="50800" rtlCol="0" anchor="ctr"/>
            <a:lstStyle/>
            <a:p>
              <a:pPr algn="ctr">
                <a:lnSpc>
                  <a:spcPts val="3720"/>
                </a:lnSpc>
              </a:pPr>
              <a:endParaRPr/>
            </a:p>
          </p:txBody>
        </p:sp>
      </p:grpSp>
      <p:grpSp>
        <p:nvGrpSpPr>
          <p:cNvPr id="5" name="Group 5"/>
          <p:cNvGrpSpPr/>
          <p:nvPr/>
        </p:nvGrpSpPr>
        <p:grpSpPr>
          <a:xfrm>
            <a:off x="327898" y="345156"/>
            <a:ext cx="3417169" cy="3792185"/>
            <a:chOff x="0" y="0"/>
            <a:chExt cx="899995" cy="998765"/>
          </a:xfrm>
        </p:grpSpPr>
        <p:sp>
          <p:nvSpPr>
            <p:cNvPr id="6" name="Freeform 6"/>
            <p:cNvSpPr/>
            <p:nvPr/>
          </p:nvSpPr>
          <p:spPr>
            <a:xfrm>
              <a:off x="0" y="0"/>
              <a:ext cx="899995" cy="998765"/>
            </a:xfrm>
            <a:custGeom>
              <a:avLst/>
              <a:gdLst/>
              <a:ahLst/>
              <a:cxnLst/>
              <a:rect l="l" t="t" r="r" b="b"/>
              <a:pathLst>
                <a:path w="899995" h="998765">
                  <a:moveTo>
                    <a:pt x="0" y="0"/>
                  </a:moveTo>
                  <a:lnTo>
                    <a:pt x="899995" y="0"/>
                  </a:lnTo>
                  <a:lnTo>
                    <a:pt x="899995" y="998765"/>
                  </a:lnTo>
                  <a:lnTo>
                    <a:pt x="0" y="998765"/>
                  </a:lnTo>
                  <a:close/>
                </a:path>
              </a:pathLst>
            </a:custGeom>
            <a:solidFill>
              <a:srgbClr val="A7BFA7"/>
            </a:solidFill>
            <a:ln w="28575" cap="sq">
              <a:solidFill>
                <a:srgbClr val="000000"/>
              </a:solidFill>
              <a:prstDash val="solid"/>
              <a:miter/>
            </a:ln>
          </p:spPr>
          <p:txBody>
            <a:bodyPr/>
            <a:lstStyle/>
            <a:p>
              <a:endParaRPr lang="en-US"/>
            </a:p>
          </p:txBody>
        </p:sp>
        <p:sp>
          <p:nvSpPr>
            <p:cNvPr id="7" name="TextBox 7"/>
            <p:cNvSpPr txBox="1"/>
            <p:nvPr/>
          </p:nvSpPr>
          <p:spPr>
            <a:xfrm>
              <a:off x="0" y="-133350"/>
              <a:ext cx="899995" cy="1132115"/>
            </a:xfrm>
            <a:prstGeom prst="rect">
              <a:avLst/>
            </a:prstGeom>
          </p:spPr>
          <p:txBody>
            <a:bodyPr lIns="50800" tIns="50800" rIns="50800" bIns="50800" rtlCol="0" anchor="ctr"/>
            <a:lstStyle/>
            <a:p>
              <a:pPr algn="ctr">
                <a:lnSpc>
                  <a:spcPts val="3720"/>
                </a:lnSpc>
              </a:pPr>
              <a:endParaRPr/>
            </a:p>
          </p:txBody>
        </p:sp>
      </p:grpSp>
      <p:grpSp>
        <p:nvGrpSpPr>
          <p:cNvPr id="8" name="Group 8"/>
          <p:cNvGrpSpPr/>
          <p:nvPr/>
        </p:nvGrpSpPr>
        <p:grpSpPr>
          <a:xfrm>
            <a:off x="14542933" y="345156"/>
            <a:ext cx="3417169" cy="3792185"/>
            <a:chOff x="0" y="0"/>
            <a:chExt cx="899995" cy="998765"/>
          </a:xfrm>
        </p:grpSpPr>
        <p:sp>
          <p:nvSpPr>
            <p:cNvPr id="9" name="Freeform 9"/>
            <p:cNvSpPr/>
            <p:nvPr/>
          </p:nvSpPr>
          <p:spPr>
            <a:xfrm>
              <a:off x="0" y="0"/>
              <a:ext cx="899995" cy="998765"/>
            </a:xfrm>
            <a:custGeom>
              <a:avLst/>
              <a:gdLst/>
              <a:ahLst/>
              <a:cxnLst/>
              <a:rect l="l" t="t" r="r" b="b"/>
              <a:pathLst>
                <a:path w="899995" h="998765">
                  <a:moveTo>
                    <a:pt x="0" y="0"/>
                  </a:moveTo>
                  <a:lnTo>
                    <a:pt x="899995" y="0"/>
                  </a:lnTo>
                  <a:lnTo>
                    <a:pt x="899995" y="998765"/>
                  </a:lnTo>
                  <a:lnTo>
                    <a:pt x="0" y="998765"/>
                  </a:lnTo>
                  <a:close/>
                </a:path>
              </a:pathLst>
            </a:custGeom>
            <a:solidFill>
              <a:srgbClr val="DFD3C7"/>
            </a:solidFill>
            <a:ln w="28575" cap="sq">
              <a:solidFill>
                <a:srgbClr val="000000"/>
              </a:solidFill>
              <a:prstDash val="solid"/>
              <a:miter/>
            </a:ln>
          </p:spPr>
          <p:txBody>
            <a:bodyPr/>
            <a:lstStyle/>
            <a:p>
              <a:endParaRPr lang="en-US"/>
            </a:p>
          </p:txBody>
        </p:sp>
        <p:sp>
          <p:nvSpPr>
            <p:cNvPr id="10" name="TextBox 10"/>
            <p:cNvSpPr txBox="1"/>
            <p:nvPr/>
          </p:nvSpPr>
          <p:spPr>
            <a:xfrm>
              <a:off x="0" y="-133350"/>
              <a:ext cx="899995" cy="1132115"/>
            </a:xfrm>
            <a:prstGeom prst="rect">
              <a:avLst/>
            </a:prstGeom>
          </p:spPr>
          <p:txBody>
            <a:bodyPr lIns="50800" tIns="50800" rIns="50800" bIns="50800" rtlCol="0" anchor="ctr"/>
            <a:lstStyle/>
            <a:p>
              <a:pPr algn="ctr">
                <a:lnSpc>
                  <a:spcPts val="3720"/>
                </a:lnSpc>
              </a:pPr>
              <a:endParaRPr/>
            </a:p>
          </p:txBody>
        </p:sp>
      </p:grpSp>
      <p:sp>
        <p:nvSpPr>
          <p:cNvPr id="11" name="Freeform 11"/>
          <p:cNvSpPr/>
          <p:nvPr/>
        </p:nvSpPr>
        <p:spPr>
          <a:xfrm>
            <a:off x="11972959" y="646050"/>
            <a:ext cx="5987143" cy="4114800"/>
          </a:xfrm>
          <a:custGeom>
            <a:avLst/>
            <a:gdLst/>
            <a:ahLst/>
            <a:cxnLst/>
            <a:rect l="l" t="t" r="r" b="b"/>
            <a:pathLst>
              <a:path w="5987143" h="4114800">
                <a:moveTo>
                  <a:pt x="0" y="0"/>
                </a:moveTo>
                <a:lnTo>
                  <a:pt x="5987143" y="0"/>
                </a:lnTo>
                <a:lnTo>
                  <a:pt x="5987143"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12" name="Group 12"/>
          <p:cNvGrpSpPr/>
          <p:nvPr/>
        </p:nvGrpSpPr>
        <p:grpSpPr>
          <a:xfrm>
            <a:off x="327898" y="4137341"/>
            <a:ext cx="17632204" cy="5804503"/>
            <a:chOff x="0" y="0"/>
            <a:chExt cx="4643873" cy="1528758"/>
          </a:xfrm>
        </p:grpSpPr>
        <p:sp>
          <p:nvSpPr>
            <p:cNvPr id="13" name="Freeform 13"/>
            <p:cNvSpPr/>
            <p:nvPr/>
          </p:nvSpPr>
          <p:spPr>
            <a:xfrm>
              <a:off x="0" y="0"/>
              <a:ext cx="4643873" cy="1528758"/>
            </a:xfrm>
            <a:custGeom>
              <a:avLst/>
              <a:gdLst/>
              <a:ahLst/>
              <a:cxnLst/>
              <a:rect l="l" t="t" r="r" b="b"/>
              <a:pathLst>
                <a:path w="4643873" h="1528758">
                  <a:moveTo>
                    <a:pt x="0" y="0"/>
                  </a:moveTo>
                  <a:lnTo>
                    <a:pt x="4643873" y="0"/>
                  </a:lnTo>
                  <a:lnTo>
                    <a:pt x="4643873" y="1528758"/>
                  </a:lnTo>
                  <a:lnTo>
                    <a:pt x="0" y="1528758"/>
                  </a:lnTo>
                  <a:close/>
                </a:path>
              </a:pathLst>
            </a:custGeom>
            <a:solidFill>
              <a:srgbClr val="EFEBE9"/>
            </a:solidFill>
            <a:ln w="28575" cap="sq">
              <a:solidFill>
                <a:srgbClr val="000000"/>
              </a:solidFill>
              <a:prstDash val="solid"/>
              <a:miter/>
            </a:ln>
          </p:spPr>
          <p:txBody>
            <a:bodyPr/>
            <a:lstStyle/>
            <a:p>
              <a:endParaRPr lang="en-US"/>
            </a:p>
          </p:txBody>
        </p:sp>
        <p:sp>
          <p:nvSpPr>
            <p:cNvPr id="14" name="TextBox 14"/>
            <p:cNvSpPr txBox="1"/>
            <p:nvPr/>
          </p:nvSpPr>
          <p:spPr>
            <a:xfrm>
              <a:off x="0" y="-133350"/>
              <a:ext cx="4643873" cy="1662108"/>
            </a:xfrm>
            <a:prstGeom prst="rect">
              <a:avLst/>
            </a:prstGeom>
          </p:spPr>
          <p:txBody>
            <a:bodyPr lIns="50800" tIns="50800" rIns="50800" bIns="50800" rtlCol="0" anchor="ctr"/>
            <a:lstStyle/>
            <a:p>
              <a:pPr marL="0" lvl="0" indent="0" algn="ctr">
                <a:lnSpc>
                  <a:spcPts val="3720"/>
                </a:lnSpc>
                <a:spcBef>
                  <a:spcPct val="0"/>
                </a:spcBef>
              </a:pPr>
              <a:endParaRPr/>
            </a:p>
          </p:txBody>
        </p:sp>
      </p:grpSp>
      <p:sp>
        <p:nvSpPr>
          <p:cNvPr id="15" name="Freeform 15"/>
          <p:cNvSpPr/>
          <p:nvPr/>
        </p:nvSpPr>
        <p:spPr>
          <a:xfrm>
            <a:off x="509964" y="238585"/>
            <a:ext cx="4314116" cy="3898756"/>
          </a:xfrm>
          <a:custGeom>
            <a:avLst/>
            <a:gdLst/>
            <a:ahLst/>
            <a:cxnLst/>
            <a:rect l="l" t="t" r="r" b="b"/>
            <a:pathLst>
              <a:path w="4314116" h="3898756">
                <a:moveTo>
                  <a:pt x="0" y="0"/>
                </a:moveTo>
                <a:lnTo>
                  <a:pt x="4314116" y="0"/>
                </a:lnTo>
                <a:lnTo>
                  <a:pt x="4314116" y="3898756"/>
                </a:lnTo>
                <a:lnTo>
                  <a:pt x="0" y="3898756"/>
                </a:lnTo>
                <a:lnTo>
                  <a:pt x="0" y="0"/>
                </a:lnTo>
                <a:close/>
              </a:path>
            </a:pathLst>
          </a:custGeom>
          <a:blipFill>
            <a:blip r:embed="rId4">
              <a:extLst>
                <a:ext uri="{96DAC541-7B7A-43D3-8B79-37D633B846F1}">
                  <asvg:svgBlip xmlns:asvg="http://schemas.microsoft.com/office/drawing/2016/SVG/main" r:embed="rId5"/>
                </a:ext>
              </a:extLst>
            </a:blip>
            <a:stretch>
              <a:fillRect b="-17944"/>
            </a:stretch>
          </a:blipFill>
        </p:spPr>
        <p:txBody>
          <a:bodyPr/>
          <a:lstStyle/>
          <a:p>
            <a:endParaRPr lang="en-US"/>
          </a:p>
        </p:txBody>
      </p:sp>
      <p:sp>
        <p:nvSpPr>
          <p:cNvPr id="16" name="TextBox 16"/>
          <p:cNvSpPr txBox="1"/>
          <p:nvPr/>
        </p:nvSpPr>
        <p:spPr>
          <a:xfrm>
            <a:off x="1093581" y="4250672"/>
            <a:ext cx="16100838" cy="5672002"/>
          </a:xfrm>
          <a:prstGeom prst="rect">
            <a:avLst/>
          </a:prstGeom>
        </p:spPr>
        <p:txBody>
          <a:bodyPr lIns="0" tIns="0" rIns="0" bIns="0" rtlCol="0" anchor="t">
            <a:spAutoFit/>
          </a:bodyPr>
          <a:lstStyle/>
          <a:p>
            <a:pPr>
              <a:lnSpc>
                <a:spcPts val="6434"/>
              </a:lnSpc>
            </a:pPr>
            <a:r>
              <a:rPr lang="en-US" sz="3899" dirty="0">
                <a:solidFill>
                  <a:srgbClr val="000000"/>
                </a:solidFill>
                <a:latin typeface="Bricolage Grotesque"/>
                <a:ea typeface="Bricolage Grotesque"/>
                <a:cs typeface="Bricolage Grotesque"/>
                <a:sym typeface="Bricolage Grotesque"/>
              </a:rPr>
              <a:t>How many of your posts could be considered complaining? </a:t>
            </a:r>
          </a:p>
          <a:p>
            <a:pPr>
              <a:lnSpc>
                <a:spcPts val="6434"/>
              </a:lnSpc>
            </a:pPr>
            <a:r>
              <a:rPr lang="en-US" sz="3899" dirty="0">
                <a:solidFill>
                  <a:srgbClr val="000000"/>
                </a:solidFill>
                <a:latin typeface="Bricolage Grotesque"/>
                <a:ea typeface="Bricolage Grotesque"/>
                <a:cs typeface="Bricolage Grotesque"/>
                <a:sym typeface="Bricolage Grotesque"/>
              </a:rPr>
              <a:t>How many times did you complain about a fellow coworker? </a:t>
            </a:r>
          </a:p>
          <a:p>
            <a:pPr>
              <a:lnSpc>
                <a:spcPts val="6434"/>
              </a:lnSpc>
            </a:pPr>
            <a:r>
              <a:rPr lang="en-US" sz="3899" dirty="0">
                <a:solidFill>
                  <a:srgbClr val="000000"/>
                </a:solidFill>
                <a:latin typeface="Bricolage Grotesque"/>
                <a:ea typeface="Bricolage Grotesque"/>
                <a:cs typeface="Bricolage Grotesque"/>
                <a:sym typeface="Bricolage Grotesque"/>
              </a:rPr>
              <a:t>Or about your daily chores? </a:t>
            </a:r>
          </a:p>
          <a:p>
            <a:pPr marL="0" lvl="0" indent="0">
              <a:lnSpc>
                <a:spcPts val="6434"/>
              </a:lnSpc>
              <a:spcBef>
                <a:spcPct val="0"/>
              </a:spcBef>
            </a:pPr>
            <a:r>
              <a:rPr lang="en-US" sz="3899" dirty="0">
                <a:solidFill>
                  <a:srgbClr val="000000"/>
                </a:solidFill>
                <a:latin typeface="Bricolage Grotesque"/>
                <a:ea typeface="Bricolage Grotesque"/>
                <a:cs typeface="Bricolage Grotesque"/>
                <a:sym typeface="Bricolage Grotesque"/>
              </a:rPr>
              <a:t>Now, mentally compare that number to the number of times you posted, discussed, or messaged about Jesus. It’s easy to get sucked into the “complain game”, so today we’re focusing on how to combat that, so we can “</a:t>
            </a:r>
            <a:r>
              <a:rPr lang="en-US" sz="3899" u="sng" dirty="0">
                <a:solidFill>
                  <a:srgbClr val="000000"/>
                </a:solidFill>
                <a:latin typeface="Bricolage Grotesque"/>
                <a:ea typeface="Bricolage Grotesque"/>
                <a:cs typeface="Bricolage Grotesque"/>
                <a:sym typeface="Bricolage Grotesque"/>
              </a:rPr>
              <a:t>shine as stars</a:t>
            </a:r>
            <a:r>
              <a:rPr lang="en-US" sz="3899" dirty="0">
                <a:solidFill>
                  <a:srgbClr val="000000"/>
                </a:solidFill>
                <a:latin typeface="Bricolage Grotesque"/>
                <a:ea typeface="Bricolage Grotesque"/>
                <a:cs typeface="Bricolage Grotesque"/>
                <a:sym typeface="Bricolage Grotesque"/>
              </a:rPr>
              <a:t>”. </a:t>
            </a:r>
          </a:p>
        </p:txBody>
      </p:sp>
      <p:sp>
        <p:nvSpPr>
          <p:cNvPr id="17" name="TextBox 17"/>
          <p:cNvSpPr txBox="1"/>
          <p:nvPr/>
        </p:nvSpPr>
        <p:spPr>
          <a:xfrm>
            <a:off x="4378564" y="1522259"/>
            <a:ext cx="9530872" cy="1718419"/>
          </a:xfrm>
          <a:prstGeom prst="rect">
            <a:avLst/>
          </a:prstGeom>
        </p:spPr>
        <p:txBody>
          <a:bodyPr lIns="0" tIns="0" rIns="0" bIns="0" rtlCol="0" anchor="t">
            <a:spAutoFit/>
          </a:bodyPr>
          <a:lstStyle/>
          <a:p>
            <a:pPr marL="0" lvl="0" indent="0" algn="ctr">
              <a:lnSpc>
                <a:spcPts val="13392"/>
              </a:lnSpc>
              <a:spcBef>
                <a:spcPct val="0"/>
              </a:spcBef>
            </a:pPr>
            <a:r>
              <a:rPr lang="en-US" sz="14880" b="1" spc="461" dirty="0">
                <a:solidFill>
                  <a:schemeClr val="accent3">
                    <a:lumMod val="75000"/>
                  </a:schemeClr>
                </a:solidFill>
                <a:latin typeface="Futura Display"/>
                <a:ea typeface="Futura Display"/>
                <a:cs typeface="Futura Display"/>
                <a:sym typeface="Futura Display"/>
              </a:rPr>
              <a:t>REFLECT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A7BFA7"/>
        </a:solidFill>
        <a:effectLst/>
      </p:bgPr>
    </p:bg>
    <p:spTree>
      <p:nvGrpSpPr>
        <p:cNvPr id="1" name=""/>
        <p:cNvGrpSpPr/>
        <p:nvPr/>
      </p:nvGrpSpPr>
      <p:grpSpPr>
        <a:xfrm>
          <a:off x="0" y="0"/>
          <a:ext cx="0" cy="0"/>
          <a:chOff x="0" y="0"/>
          <a:chExt cx="0" cy="0"/>
        </a:xfrm>
      </p:grpSpPr>
      <p:grpSp>
        <p:nvGrpSpPr>
          <p:cNvPr id="2" name="Group 2"/>
          <p:cNvGrpSpPr/>
          <p:nvPr/>
        </p:nvGrpSpPr>
        <p:grpSpPr>
          <a:xfrm>
            <a:off x="327898" y="345156"/>
            <a:ext cx="17632204" cy="9596688"/>
            <a:chOff x="0" y="0"/>
            <a:chExt cx="4643873" cy="2527523"/>
          </a:xfrm>
        </p:grpSpPr>
        <p:sp>
          <p:nvSpPr>
            <p:cNvPr id="3" name="Freeform 3"/>
            <p:cNvSpPr/>
            <p:nvPr/>
          </p:nvSpPr>
          <p:spPr>
            <a:xfrm>
              <a:off x="0" y="0"/>
              <a:ext cx="4643873" cy="2527523"/>
            </a:xfrm>
            <a:custGeom>
              <a:avLst/>
              <a:gdLst/>
              <a:ahLst/>
              <a:cxnLst/>
              <a:rect l="l" t="t" r="r" b="b"/>
              <a:pathLst>
                <a:path w="4643873" h="2527523">
                  <a:moveTo>
                    <a:pt x="0" y="0"/>
                  </a:moveTo>
                  <a:lnTo>
                    <a:pt x="4643873" y="0"/>
                  </a:lnTo>
                  <a:lnTo>
                    <a:pt x="4643873" y="2527523"/>
                  </a:lnTo>
                  <a:lnTo>
                    <a:pt x="0" y="2527523"/>
                  </a:lnTo>
                  <a:close/>
                </a:path>
              </a:pathLst>
            </a:custGeom>
            <a:solidFill>
              <a:srgbClr val="000000">
                <a:alpha val="0"/>
              </a:srgbClr>
            </a:solidFill>
            <a:ln w="28575" cap="sq">
              <a:solidFill>
                <a:srgbClr val="000000"/>
              </a:solidFill>
              <a:prstDash val="solid"/>
              <a:miter/>
            </a:ln>
          </p:spPr>
          <p:txBody>
            <a:bodyPr/>
            <a:lstStyle/>
            <a:p>
              <a:endParaRPr lang="en-US"/>
            </a:p>
          </p:txBody>
        </p:sp>
        <p:sp>
          <p:nvSpPr>
            <p:cNvPr id="4" name="TextBox 4"/>
            <p:cNvSpPr txBox="1"/>
            <p:nvPr/>
          </p:nvSpPr>
          <p:spPr>
            <a:xfrm>
              <a:off x="0" y="-133350"/>
              <a:ext cx="4643873" cy="2660873"/>
            </a:xfrm>
            <a:prstGeom prst="rect">
              <a:avLst/>
            </a:prstGeom>
          </p:spPr>
          <p:txBody>
            <a:bodyPr lIns="50800" tIns="50800" rIns="50800" bIns="50800" rtlCol="0" anchor="ctr"/>
            <a:lstStyle/>
            <a:p>
              <a:pPr algn="ctr">
                <a:lnSpc>
                  <a:spcPts val="3720"/>
                </a:lnSpc>
              </a:pPr>
              <a:endParaRPr/>
            </a:p>
          </p:txBody>
        </p:sp>
      </p:grpSp>
      <p:sp>
        <p:nvSpPr>
          <p:cNvPr id="5" name="AutoShape 5"/>
          <p:cNvSpPr/>
          <p:nvPr/>
        </p:nvSpPr>
        <p:spPr>
          <a:xfrm>
            <a:off x="327898" y="6550590"/>
            <a:ext cx="17632204" cy="0"/>
          </a:xfrm>
          <a:prstGeom prst="line">
            <a:avLst/>
          </a:prstGeom>
          <a:ln w="28575" cap="flat">
            <a:solidFill>
              <a:srgbClr val="000000"/>
            </a:solidFill>
            <a:prstDash val="solid"/>
            <a:headEnd type="none" w="sm" len="sm"/>
            <a:tailEnd type="none" w="sm" len="sm"/>
          </a:ln>
        </p:spPr>
        <p:txBody>
          <a:bodyPr/>
          <a:lstStyle/>
          <a:p>
            <a:endParaRPr lang="en-US"/>
          </a:p>
        </p:txBody>
      </p:sp>
      <p:sp>
        <p:nvSpPr>
          <p:cNvPr id="6" name="AutoShape 6"/>
          <p:cNvSpPr/>
          <p:nvPr/>
        </p:nvSpPr>
        <p:spPr>
          <a:xfrm>
            <a:off x="327898" y="7389355"/>
            <a:ext cx="17632204" cy="0"/>
          </a:xfrm>
          <a:prstGeom prst="line">
            <a:avLst/>
          </a:prstGeom>
          <a:ln w="28575" cap="flat">
            <a:solidFill>
              <a:srgbClr val="000000"/>
            </a:solidFill>
            <a:prstDash val="solid"/>
            <a:headEnd type="none" w="sm" len="sm"/>
            <a:tailEnd type="none" w="sm" len="sm"/>
          </a:ln>
        </p:spPr>
        <p:txBody>
          <a:bodyPr/>
          <a:lstStyle/>
          <a:p>
            <a:endParaRPr lang="en-US"/>
          </a:p>
        </p:txBody>
      </p:sp>
      <p:sp>
        <p:nvSpPr>
          <p:cNvPr id="7" name="AutoShape 7"/>
          <p:cNvSpPr/>
          <p:nvPr/>
        </p:nvSpPr>
        <p:spPr>
          <a:xfrm>
            <a:off x="327898" y="8228120"/>
            <a:ext cx="17632204" cy="0"/>
          </a:xfrm>
          <a:prstGeom prst="line">
            <a:avLst/>
          </a:prstGeom>
          <a:ln w="28575" cap="flat">
            <a:solidFill>
              <a:srgbClr val="000000"/>
            </a:solidFill>
            <a:prstDash val="solid"/>
            <a:headEnd type="none" w="sm" len="sm"/>
            <a:tailEnd type="none" w="sm" len="sm"/>
          </a:ln>
        </p:spPr>
        <p:txBody>
          <a:bodyPr/>
          <a:lstStyle/>
          <a:p>
            <a:endParaRPr lang="en-US"/>
          </a:p>
        </p:txBody>
      </p:sp>
      <p:sp>
        <p:nvSpPr>
          <p:cNvPr id="8" name="AutoShape 8"/>
          <p:cNvSpPr/>
          <p:nvPr/>
        </p:nvSpPr>
        <p:spPr>
          <a:xfrm>
            <a:off x="327898" y="9066885"/>
            <a:ext cx="17632204" cy="0"/>
          </a:xfrm>
          <a:prstGeom prst="line">
            <a:avLst/>
          </a:prstGeom>
          <a:ln w="28575" cap="flat">
            <a:solidFill>
              <a:srgbClr val="000000"/>
            </a:solidFill>
            <a:prstDash val="solid"/>
            <a:headEnd type="none" w="sm" len="sm"/>
            <a:tailEnd type="none" w="sm" len="sm"/>
          </a:ln>
        </p:spPr>
        <p:txBody>
          <a:bodyPr/>
          <a:lstStyle/>
          <a:p>
            <a:endParaRPr lang="en-US"/>
          </a:p>
        </p:txBody>
      </p:sp>
      <p:grpSp>
        <p:nvGrpSpPr>
          <p:cNvPr id="9" name="Group 9"/>
          <p:cNvGrpSpPr/>
          <p:nvPr/>
        </p:nvGrpSpPr>
        <p:grpSpPr>
          <a:xfrm>
            <a:off x="327898" y="2007064"/>
            <a:ext cx="17632204" cy="3690473"/>
            <a:chOff x="0" y="0"/>
            <a:chExt cx="4643873" cy="971977"/>
          </a:xfrm>
        </p:grpSpPr>
        <p:sp>
          <p:nvSpPr>
            <p:cNvPr id="10" name="Freeform 10"/>
            <p:cNvSpPr/>
            <p:nvPr/>
          </p:nvSpPr>
          <p:spPr>
            <a:xfrm>
              <a:off x="0" y="0"/>
              <a:ext cx="4643873" cy="971977"/>
            </a:xfrm>
            <a:custGeom>
              <a:avLst/>
              <a:gdLst/>
              <a:ahLst/>
              <a:cxnLst/>
              <a:rect l="l" t="t" r="r" b="b"/>
              <a:pathLst>
                <a:path w="4643873" h="971977">
                  <a:moveTo>
                    <a:pt x="0" y="0"/>
                  </a:moveTo>
                  <a:lnTo>
                    <a:pt x="4643873" y="0"/>
                  </a:lnTo>
                  <a:lnTo>
                    <a:pt x="4643873" y="971977"/>
                  </a:lnTo>
                  <a:lnTo>
                    <a:pt x="0" y="971977"/>
                  </a:lnTo>
                  <a:close/>
                </a:path>
              </a:pathLst>
            </a:custGeom>
            <a:solidFill>
              <a:srgbClr val="EFEBE9"/>
            </a:solidFill>
            <a:ln w="28575" cap="sq">
              <a:solidFill>
                <a:srgbClr val="000000"/>
              </a:solidFill>
              <a:prstDash val="solid"/>
              <a:miter/>
            </a:ln>
          </p:spPr>
          <p:txBody>
            <a:bodyPr/>
            <a:lstStyle/>
            <a:p>
              <a:endParaRPr lang="en-US"/>
            </a:p>
          </p:txBody>
        </p:sp>
        <p:sp>
          <p:nvSpPr>
            <p:cNvPr id="11" name="TextBox 11"/>
            <p:cNvSpPr txBox="1"/>
            <p:nvPr/>
          </p:nvSpPr>
          <p:spPr>
            <a:xfrm>
              <a:off x="0" y="-133350"/>
              <a:ext cx="4643873" cy="1105327"/>
            </a:xfrm>
            <a:prstGeom prst="rect">
              <a:avLst/>
            </a:prstGeom>
          </p:spPr>
          <p:txBody>
            <a:bodyPr lIns="50800" tIns="50800" rIns="50800" bIns="50800" rtlCol="0" anchor="ctr"/>
            <a:lstStyle/>
            <a:p>
              <a:pPr algn="ctr">
                <a:lnSpc>
                  <a:spcPts val="3720"/>
                </a:lnSpc>
              </a:pPr>
              <a:endParaRPr/>
            </a:p>
          </p:txBody>
        </p:sp>
      </p:grpSp>
      <p:sp>
        <p:nvSpPr>
          <p:cNvPr id="12" name="Freeform 12"/>
          <p:cNvSpPr/>
          <p:nvPr/>
        </p:nvSpPr>
        <p:spPr>
          <a:xfrm>
            <a:off x="4438507" y="4176311"/>
            <a:ext cx="9410987" cy="5743626"/>
          </a:xfrm>
          <a:custGeom>
            <a:avLst/>
            <a:gdLst/>
            <a:ahLst/>
            <a:cxnLst/>
            <a:rect l="l" t="t" r="r" b="b"/>
            <a:pathLst>
              <a:path w="9410987" h="5743626">
                <a:moveTo>
                  <a:pt x="0" y="0"/>
                </a:moveTo>
                <a:lnTo>
                  <a:pt x="9410986" y="0"/>
                </a:lnTo>
                <a:lnTo>
                  <a:pt x="9410986" y="5743626"/>
                </a:lnTo>
                <a:lnTo>
                  <a:pt x="0" y="5743626"/>
                </a:lnTo>
                <a:lnTo>
                  <a:pt x="0" y="0"/>
                </a:lnTo>
                <a:close/>
              </a:path>
            </a:pathLst>
          </a:custGeom>
          <a:blipFill>
            <a:blip r:embed="rId2">
              <a:extLst>
                <a:ext uri="{96DAC541-7B7A-43D3-8B79-37D633B846F1}">
                  <asvg:svgBlip xmlns:asvg="http://schemas.microsoft.com/office/drawing/2016/SVG/main" r:embed="rId3"/>
                </a:ext>
              </a:extLst>
            </a:blip>
            <a:stretch>
              <a:fillRect b="-30187"/>
            </a:stretch>
          </a:blipFill>
        </p:spPr>
        <p:txBody>
          <a:bodyPr/>
          <a:lstStyle/>
          <a:p>
            <a:endParaRPr lang="en-US"/>
          </a:p>
        </p:txBody>
      </p:sp>
      <p:sp>
        <p:nvSpPr>
          <p:cNvPr id="13" name="TextBox 13"/>
          <p:cNvSpPr txBox="1"/>
          <p:nvPr/>
        </p:nvSpPr>
        <p:spPr>
          <a:xfrm>
            <a:off x="1511984" y="2408908"/>
            <a:ext cx="15264032" cy="2872774"/>
          </a:xfrm>
          <a:prstGeom prst="rect">
            <a:avLst/>
          </a:prstGeom>
        </p:spPr>
        <p:txBody>
          <a:bodyPr lIns="0" tIns="0" rIns="0" bIns="0" rtlCol="0" anchor="t">
            <a:spAutoFit/>
          </a:bodyPr>
          <a:lstStyle/>
          <a:p>
            <a:pPr marL="0" lvl="0" indent="0" algn="ctr">
              <a:lnSpc>
                <a:spcPts val="25826"/>
              </a:lnSpc>
              <a:spcBef>
                <a:spcPct val="0"/>
              </a:spcBef>
            </a:pPr>
            <a:r>
              <a:rPr lang="en-US" sz="14000" b="1" spc="889" dirty="0">
                <a:solidFill>
                  <a:schemeClr val="accent3">
                    <a:lumMod val="75000"/>
                  </a:schemeClr>
                </a:solidFill>
                <a:latin typeface="Futura Display"/>
                <a:ea typeface="Futura Display"/>
                <a:cs typeface="Futura Display"/>
                <a:sym typeface="Futura Display"/>
              </a:rPr>
              <a:t>WORK OUT</a:t>
            </a:r>
          </a:p>
        </p:txBody>
      </p:sp>
      <p:sp>
        <p:nvSpPr>
          <p:cNvPr id="14" name="TextBox 14"/>
          <p:cNvSpPr txBox="1"/>
          <p:nvPr/>
        </p:nvSpPr>
        <p:spPr>
          <a:xfrm>
            <a:off x="2710813" y="678945"/>
            <a:ext cx="12866374" cy="929862"/>
          </a:xfrm>
          <a:prstGeom prst="rect">
            <a:avLst/>
          </a:prstGeom>
        </p:spPr>
        <p:txBody>
          <a:bodyPr lIns="0" tIns="0" rIns="0" bIns="0" rtlCol="0" anchor="t">
            <a:spAutoFit/>
          </a:bodyPr>
          <a:lstStyle/>
          <a:p>
            <a:pPr marL="0" lvl="0" indent="0" algn="ctr">
              <a:lnSpc>
                <a:spcPts val="7897"/>
              </a:lnSpc>
              <a:spcBef>
                <a:spcPct val="0"/>
              </a:spcBef>
            </a:pPr>
            <a:r>
              <a:rPr lang="en-US" sz="4786">
                <a:solidFill>
                  <a:srgbClr val="000000"/>
                </a:solidFill>
                <a:latin typeface="Bricolage Grotesque"/>
                <a:ea typeface="Bricolage Grotesque"/>
                <a:cs typeface="Bricolage Grotesque"/>
                <a:sym typeface="Bricolage Grotesque"/>
              </a:rPr>
              <a:t>Do we work for a free gift?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CDCD4"/>
        </a:solidFill>
        <a:effectLst/>
      </p:bgPr>
    </p:bg>
    <p:spTree>
      <p:nvGrpSpPr>
        <p:cNvPr id="1" name=""/>
        <p:cNvGrpSpPr/>
        <p:nvPr/>
      </p:nvGrpSpPr>
      <p:grpSpPr>
        <a:xfrm>
          <a:off x="0" y="0"/>
          <a:ext cx="0" cy="0"/>
          <a:chOff x="0" y="0"/>
          <a:chExt cx="0" cy="0"/>
        </a:xfrm>
      </p:grpSpPr>
      <p:grpSp>
        <p:nvGrpSpPr>
          <p:cNvPr id="2" name="Group 2"/>
          <p:cNvGrpSpPr/>
          <p:nvPr/>
        </p:nvGrpSpPr>
        <p:grpSpPr>
          <a:xfrm>
            <a:off x="327898" y="345156"/>
            <a:ext cx="17632204" cy="9596688"/>
            <a:chOff x="0" y="0"/>
            <a:chExt cx="4643873" cy="2527523"/>
          </a:xfrm>
        </p:grpSpPr>
        <p:sp>
          <p:nvSpPr>
            <p:cNvPr id="3" name="Freeform 3"/>
            <p:cNvSpPr/>
            <p:nvPr/>
          </p:nvSpPr>
          <p:spPr>
            <a:xfrm>
              <a:off x="0" y="0"/>
              <a:ext cx="4643873" cy="2527523"/>
            </a:xfrm>
            <a:custGeom>
              <a:avLst/>
              <a:gdLst/>
              <a:ahLst/>
              <a:cxnLst/>
              <a:rect l="l" t="t" r="r" b="b"/>
              <a:pathLst>
                <a:path w="4643873" h="2527523">
                  <a:moveTo>
                    <a:pt x="0" y="0"/>
                  </a:moveTo>
                  <a:lnTo>
                    <a:pt x="4643873" y="0"/>
                  </a:lnTo>
                  <a:lnTo>
                    <a:pt x="4643873" y="2527523"/>
                  </a:lnTo>
                  <a:lnTo>
                    <a:pt x="0" y="2527523"/>
                  </a:lnTo>
                  <a:close/>
                </a:path>
              </a:pathLst>
            </a:custGeom>
            <a:solidFill>
              <a:srgbClr val="000000">
                <a:alpha val="0"/>
              </a:srgbClr>
            </a:solidFill>
            <a:ln w="28575" cap="sq">
              <a:solidFill>
                <a:srgbClr val="000000"/>
              </a:solidFill>
              <a:prstDash val="solid"/>
              <a:miter/>
            </a:ln>
          </p:spPr>
          <p:txBody>
            <a:bodyPr/>
            <a:lstStyle/>
            <a:p>
              <a:endParaRPr lang="en-US"/>
            </a:p>
          </p:txBody>
        </p:sp>
        <p:sp>
          <p:nvSpPr>
            <p:cNvPr id="4" name="TextBox 4"/>
            <p:cNvSpPr txBox="1"/>
            <p:nvPr/>
          </p:nvSpPr>
          <p:spPr>
            <a:xfrm>
              <a:off x="0" y="-133350"/>
              <a:ext cx="4643873" cy="2660873"/>
            </a:xfrm>
            <a:prstGeom prst="rect">
              <a:avLst/>
            </a:prstGeom>
          </p:spPr>
          <p:txBody>
            <a:bodyPr lIns="50800" tIns="50800" rIns="50800" bIns="50800" rtlCol="0" anchor="ctr"/>
            <a:lstStyle/>
            <a:p>
              <a:pPr algn="ctr">
                <a:lnSpc>
                  <a:spcPts val="3720"/>
                </a:lnSpc>
              </a:pPr>
              <a:endParaRPr/>
            </a:p>
          </p:txBody>
        </p:sp>
      </p:grpSp>
      <p:sp>
        <p:nvSpPr>
          <p:cNvPr id="5" name="Freeform 5"/>
          <p:cNvSpPr/>
          <p:nvPr/>
        </p:nvSpPr>
        <p:spPr>
          <a:xfrm>
            <a:off x="1977246" y="3172827"/>
            <a:ext cx="2434012" cy="3579429"/>
          </a:xfrm>
          <a:custGeom>
            <a:avLst/>
            <a:gdLst/>
            <a:ahLst/>
            <a:cxnLst/>
            <a:rect l="l" t="t" r="r" b="b"/>
            <a:pathLst>
              <a:path w="2434012" h="3579429">
                <a:moveTo>
                  <a:pt x="0" y="0"/>
                </a:moveTo>
                <a:lnTo>
                  <a:pt x="2434012" y="0"/>
                </a:lnTo>
                <a:lnTo>
                  <a:pt x="2434012" y="3579430"/>
                </a:lnTo>
                <a:lnTo>
                  <a:pt x="0" y="357943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dirty="0"/>
          </a:p>
        </p:txBody>
      </p:sp>
      <p:sp>
        <p:nvSpPr>
          <p:cNvPr id="6" name="Freeform 6"/>
          <p:cNvSpPr/>
          <p:nvPr/>
        </p:nvSpPr>
        <p:spPr>
          <a:xfrm>
            <a:off x="8192683" y="3172827"/>
            <a:ext cx="2434012" cy="3579429"/>
          </a:xfrm>
          <a:custGeom>
            <a:avLst/>
            <a:gdLst/>
            <a:ahLst/>
            <a:cxnLst/>
            <a:rect l="l" t="t" r="r" b="b"/>
            <a:pathLst>
              <a:path w="2434012" h="3579429">
                <a:moveTo>
                  <a:pt x="0" y="0"/>
                </a:moveTo>
                <a:lnTo>
                  <a:pt x="2434012" y="0"/>
                </a:lnTo>
                <a:lnTo>
                  <a:pt x="2434012" y="3579430"/>
                </a:lnTo>
                <a:lnTo>
                  <a:pt x="0" y="357943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a:off x="14120850" y="3172827"/>
            <a:ext cx="2434012" cy="3579429"/>
          </a:xfrm>
          <a:custGeom>
            <a:avLst/>
            <a:gdLst/>
            <a:ahLst/>
            <a:cxnLst/>
            <a:rect l="l" t="t" r="r" b="b"/>
            <a:pathLst>
              <a:path w="2434012" h="3579429">
                <a:moveTo>
                  <a:pt x="0" y="0"/>
                </a:moveTo>
                <a:lnTo>
                  <a:pt x="2434012" y="0"/>
                </a:lnTo>
                <a:lnTo>
                  <a:pt x="2434012" y="3579430"/>
                </a:lnTo>
                <a:lnTo>
                  <a:pt x="0" y="357943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TextBox 8"/>
          <p:cNvSpPr txBox="1"/>
          <p:nvPr/>
        </p:nvSpPr>
        <p:spPr>
          <a:xfrm>
            <a:off x="1733138" y="735681"/>
            <a:ext cx="14821724" cy="1564531"/>
          </a:xfrm>
          <a:prstGeom prst="rect">
            <a:avLst/>
          </a:prstGeom>
        </p:spPr>
        <p:txBody>
          <a:bodyPr lIns="0" tIns="0" rIns="0" bIns="0" rtlCol="0" anchor="t">
            <a:spAutoFit/>
          </a:bodyPr>
          <a:lstStyle/>
          <a:p>
            <a:pPr algn="ctr">
              <a:lnSpc>
                <a:spcPts val="12178"/>
              </a:lnSpc>
            </a:pPr>
            <a:r>
              <a:rPr lang="en-US" sz="13531" b="1" spc="419" dirty="0">
                <a:solidFill>
                  <a:schemeClr val="accent3">
                    <a:lumMod val="75000"/>
                  </a:schemeClr>
                </a:solidFill>
                <a:latin typeface="Futura Display"/>
                <a:ea typeface="Futura Display"/>
                <a:cs typeface="Futura Display"/>
                <a:sym typeface="Futura Display"/>
              </a:rPr>
              <a:t>READ ALOUD</a:t>
            </a:r>
          </a:p>
        </p:txBody>
      </p:sp>
      <p:sp>
        <p:nvSpPr>
          <p:cNvPr id="9" name="TextBox 9"/>
          <p:cNvSpPr txBox="1"/>
          <p:nvPr/>
        </p:nvSpPr>
        <p:spPr>
          <a:xfrm rot="-63113">
            <a:off x="2722291" y="4215597"/>
            <a:ext cx="1441623" cy="1263723"/>
          </a:xfrm>
          <a:prstGeom prst="rect">
            <a:avLst/>
          </a:prstGeom>
        </p:spPr>
        <p:txBody>
          <a:bodyPr lIns="0" tIns="0" rIns="0" bIns="0" rtlCol="0" anchor="t">
            <a:spAutoFit/>
          </a:bodyPr>
          <a:lstStyle/>
          <a:p>
            <a:pPr algn="ctr">
              <a:lnSpc>
                <a:spcPts val="9166"/>
              </a:lnSpc>
            </a:pPr>
            <a:r>
              <a:rPr lang="en-US" sz="10185" spc="315" dirty="0">
                <a:solidFill>
                  <a:srgbClr val="F8CF40"/>
                </a:solidFill>
                <a:latin typeface="Futura Display"/>
                <a:ea typeface="Futura Display"/>
                <a:cs typeface="Futura Display"/>
                <a:sym typeface="Futura Display"/>
              </a:rPr>
              <a:t>01</a:t>
            </a:r>
          </a:p>
        </p:txBody>
      </p:sp>
      <p:sp>
        <p:nvSpPr>
          <p:cNvPr id="10" name="TextBox 10"/>
          <p:cNvSpPr txBox="1"/>
          <p:nvPr/>
        </p:nvSpPr>
        <p:spPr>
          <a:xfrm rot="-63113">
            <a:off x="8853419" y="4215597"/>
            <a:ext cx="1441623" cy="1263723"/>
          </a:xfrm>
          <a:prstGeom prst="rect">
            <a:avLst/>
          </a:prstGeom>
        </p:spPr>
        <p:txBody>
          <a:bodyPr lIns="0" tIns="0" rIns="0" bIns="0" rtlCol="0" anchor="t">
            <a:spAutoFit/>
          </a:bodyPr>
          <a:lstStyle/>
          <a:p>
            <a:pPr algn="ctr">
              <a:lnSpc>
                <a:spcPts val="9166"/>
              </a:lnSpc>
            </a:pPr>
            <a:r>
              <a:rPr lang="en-US" sz="10185" spc="315" dirty="0">
                <a:solidFill>
                  <a:srgbClr val="FFFFFF"/>
                </a:solidFill>
                <a:latin typeface="Futura Display"/>
                <a:ea typeface="Futura Display"/>
                <a:cs typeface="Futura Display"/>
                <a:sym typeface="Futura Display"/>
              </a:rPr>
              <a:t>02</a:t>
            </a:r>
          </a:p>
        </p:txBody>
      </p:sp>
      <p:sp>
        <p:nvSpPr>
          <p:cNvPr id="11" name="TextBox 11"/>
          <p:cNvSpPr txBox="1"/>
          <p:nvPr/>
        </p:nvSpPr>
        <p:spPr>
          <a:xfrm rot="-63113">
            <a:off x="14747581" y="4253796"/>
            <a:ext cx="1441623" cy="1263723"/>
          </a:xfrm>
          <a:prstGeom prst="rect">
            <a:avLst/>
          </a:prstGeom>
        </p:spPr>
        <p:txBody>
          <a:bodyPr lIns="0" tIns="0" rIns="0" bIns="0" rtlCol="0" anchor="t">
            <a:spAutoFit/>
          </a:bodyPr>
          <a:lstStyle/>
          <a:p>
            <a:pPr algn="ctr">
              <a:lnSpc>
                <a:spcPts val="9166"/>
              </a:lnSpc>
            </a:pPr>
            <a:r>
              <a:rPr lang="en-US" sz="10185" spc="315" dirty="0">
                <a:solidFill>
                  <a:srgbClr val="A7BFA7"/>
                </a:solidFill>
                <a:latin typeface="Futura Display"/>
                <a:ea typeface="Futura Display"/>
                <a:cs typeface="Futura Display"/>
                <a:sym typeface="Futura Display"/>
              </a:rPr>
              <a:t>03</a:t>
            </a:r>
          </a:p>
        </p:txBody>
      </p:sp>
      <p:grpSp>
        <p:nvGrpSpPr>
          <p:cNvPr id="12" name="Group 12"/>
          <p:cNvGrpSpPr/>
          <p:nvPr/>
        </p:nvGrpSpPr>
        <p:grpSpPr>
          <a:xfrm>
            <a:off x="7701813" y="7160550"/>
            <a:ext cx="3415752" cy="2145375"/>
            <a:chOff x="0" y="0"/>
            <a:chExt cx="899622" cy="565037"/>
          </a:xfrm>
        </p:grpSpPr>
        <p:sp>
          <p:nvSpPr>
            <p:cNvPr id="13" name="Freeform 13"/>
            <p:cNvSpPr/>
            <p:nvPr/>
          </p:nvSpPr>
          <p:spPr>
            <a:xfrm>
              <a:off x="0" y="0"/>
              <a:ext cx="899622" cy="565037"/>
            </a:xfrm>
            <a:custGeom>
              <a:avLst/>
              <a:gdLst/>
              <a:ahLst/>
              <a:cxnLst/>
              <a:rect l="l" t="t" r="r" b="b"/>
              <a:pathLst>
                <a:path w="899622" h="565037">
                  <a:moveTo>
                    <a:pt x="0" y="0"/>
                  </a:moveTo>
                  <a:lnTo>
                    <a:pt x="899622" y="0"/>
                  </a:lnTo>
                  <a:lnTo>
                    <a:pt x="899622" y="565037"/>
                  </a:lnTo>
                  <a:lnTo>
                    <a:pt x="0" y="565037"/>
                  </a:lnTo>
                  <a:close/>
                </a:path>
              </a:pathLst>
            </a:custGeom>
            <a:solidFill>
              <a:srgbClr val="FFFFFF"/>
            </a:solidFill>
            <a:ln w="28575" cap="sq">
              <a:solidFill>
                <a:srgbClr val="000000"/>
              </a:solidFill>
              <a:prstDash val="solid"/>
              <a:miter/>
            </a:ln>
          </p:spPr>
          <p:txBody>
            <a:bodyPr/>
            <a:lstStyle/>
            <a:p>
              <a:endParaRPr lang="en-US"/>
            </a:p>
          </p:txBody>
        </p:sp>
        <p:sp>
          <p:nvSpPr>
            <p:cNvPr id="14" name="TextBox 14"/>
            <p:cNvSpPr txBox="1"/>
            <p:nvPr/>
          </p:nvSpPr>
          <p:spPr>
            <a:xfrm>
              <a:off x="0" y="-133350"/>
              <a:ext cx="899622" cy="698387"/>
            </a:xfrm>
            <a:prstGeom prst="rect">
              <a:avLst/>
            </a:prstGeom>
          </p:spPr>
          <p:txBody>
            <a:bodyPr lIns="50800" tIns="50800" rIns="50800" bIns="50800" rtlCol="0" anchor="ctr"/>
            <a:lstStyle/>
            <a:p>
              <a:pPr algn="ctr">
                <a:lnSpc>
                  <a:spcPts val="3720"/>
                </a:lnSpc>
              </a:pPr>
              <a:endParaRPr/>
            </a:p>
          </p:txBody>
        </p:sp>
      </p:grpSp>
      <p:grpSp>
        <p:nvGrpSpPr>
          <p:cNvPr id="15" name="Group 15"/>
          <p:cNvGrpSpPr/>
          <p:nvPr/>
        </p:nvGrpSpPr>
        <p:grpSpPr>
          <a:xfrm>
            <a:off x="13963339" y="7160550"/>
            <a:ext cx="3415752" cy="2145375"/>
            <a:chOff x="0" y="0"/>
            <a:chExt cx="899622" cy="565037"/>
          </a:xfrm>
        </p:grpSpPr>
        <p:sp>
          <p:nvSpPr>
            <p:cNvPr id="16" name="Freeform 16"/>
            <p:cNvSpPr/>
            <p:nvPr/>
          </p:nvSpPr>
          <p:spPr>
            <a:xfrm>
              <a:off x="0" y="0"/>
              <a:ext cx="899622" cy="565037"/>
            </a:xfrm>
            <a:custGeom>
              <a:avLst/>
              <a:gdLst/>
              <a:ahLst/>
              <a:cxnLst/>
              <a:rect l="l" t="t" r="r" b="b"/>
              <a:pathLst>
                <a:path w="899622" h="565037">
                  <a:moveTo>
                    <a:pt x="0" y="0"/>
                  </a:moveTo>
                  <a:lnTo>
                    <a:pt x="899622" y="0"/>
                  </a:lnTo>
                  <a:lnTo>
                    <a:pt x="899622" y="565037"/>
                  </a:lnTo>
                  <a:lnTo>
                    <a:pt x="0" y="565037"/>
                  </a:lnTo>
                  <a:close/>
                </a:path>
              </a:pathLst>
            </a:custGeom>
            <a:solidFill>
              <a:srgbClr val="FFFFFF"/>
            </a:solidFill>
            <a:ln w="28575" cap="sq">
              <a:solidFill>
                <a:srgbClr val="000000"/>
              </a:solidFill>
              <a:prstDash val="solid"/>
              <a:miter/>
            </a:ln>
          </p:spPr>
          <p:txBody>
            <a:bodyPr/>
            <a:lstStyle/>
            <a:p>
              <a:endParaRPr lang="en-US"/>
            </a:p>
          </p:txBody>
        </p:sp>
        <p:sp>
          <p:nvSpPr>
            <p:cNvPr id="17" name="TextBox 17"/>
            <p:cNvSpPr txBox="1"/>
            <p:nvPr/>
          </p:nvSpPr>
          <p:spPr>
            <a:xfrm>
              <a:off x="0" y="-133350"/>
              <a:ext cx="899622" cy="698387"/>
            </a:xfrm>
            <a:prstGeom prst="rect">
              <a:avLst/>
            </a:prstGeom>
          </p:spPr>
          <p:txBody>
            <a:bodyPr lIns="50800" tIns="50800" rIns="50800" bIns="50800" rtlCol="0" anchor="ctr"/>
            <a:lstStyle/>
            <a:p>
              <a:pPr algn="ctr">
                <a:lnSpc>
                  <a:spcPts val="3720"/>
                </a:lnSpc>
              </a:pPr>
              <a:endParaRPr/>
            </a:p>
          </p:txBody>
        </p:sp>
      </p:grpSp>
      <p:sp>
        <p:nvSpPr>
          <p:cNvPr id="18" name="TextBox 18"/>
          <p:cNvSpPr txBox="1"/>
          <p:nvPr/>
        </p:nvSpPr>
        <p:spPr>
          <a:xfrm>
            <a:off x="8018579" y="7611446"/>
            <a:ext cx="2896871" cy="1253109"/>
          </a:xfrm>
          <a:prstGeom prst="rect">
            <a:avLst/>
          </a:prstGeom>
        </p:spPr>
        <p:txBody>
          <a:bodyPr lIns="0" tIns="0" rIns="0" bIns="0" rtlCol="0" anchor="t">
            <a:spAutoFit/>
          </a:bodyPr>
          <a:lstStyle/>
          <a:p>
            <a:pPr marL="0" lvl="0" indent="0" algn="ctr">
              <a:lnSpc>
                <a:spcPts val="4998"/>
              </a:lnSpc>
              <a:spcBef>
                <a:spcPct val="0"/>
              </a:spcBef>
            </a:pPr>
            <a:r>
              <a:rPr lang="en-US" sz="4200" b="1">
                <a:solidFill>
                  <a:srgbClr val="000000"/>
                </a:solidFill>
                <a:latin typeface="Bricolage Grotesque Bold"/>
                <a:ea typeface="Bricolage Grotesque Bold"/>
                <a:cs typeface="Bricolage Grotesque Bold"/>
                <a:sym typeface="Bricolage Grotesque Bold"/>
              </a:rPr>
              <a:t>James 2:14, 17-20, 26</a:t>
            </a:r>
          </a:p>
        </p:txBody>
      </p:sp>
      <p:grpSp>
        <p:nvGrpSpPr>
          <p:cNvPr id="19" name="Group 19"/>
          <p:cNvGrpSpPr/>
          <p:nvPr/>
        </p:nvGrpSpPr>
        <p:grpSpPr>
          <a:xfrm>
            <a:off x="1596555" y="7160550"/>
            <a:ext cx="3415752" cy="2145375"/>
            <a:chOff x="0" y="0"/>
            <a:chExt cx="899622" cy="565037"/>
          </a:xfrm>
        </p:grpSpPr>
        <p:sp>
          <p:nvSpPr>
            <p:cNvPr id="20" name="Freeform 20"/>
            <p:cNvSpPr/>
            <p:nvPr/>
          </p:nvSpPr>
          <p:spPr>
            <a:xfrm>
              <a:off x="0" y="0"/>
              <a:ext cx="899622" cy="565037"/>
            </a:xfrm>
            <a:custGeom>
              <a:avLst/>
              <a:gdLst/>
              <a:ahLst/>
              <a:cxnLst/>
              <a:rect l="l" t="t" r="r" b="b"/>
              <a:pathLst>
                <a:path w="899622" h="565037">
                  <a:moveTo>
                    <a:pt x="0" y="0"/>
                  </a:moveTo>
                  <a:lnTo>
                    <a:pt x="899622" y="0"/>
                  </a:lnTo>
                  <a:lnTo>
                    <a:pt x="899622" y="565037"/>
                  </a:lnTo>
                  <a:lnTo>
                    <a:pt x="0" y="565037"/>
                  </a:lnTo>
                  <a:close/>
                </a:path>
              </a:pathLst>
            </a:custGeom>
            <a:solidFill>
              <a:srgbClr val="FFFFFF"/>
            </a:solidFill>
            <a:ln w="28575" cap="sq">
              <a:solidFill>
                <a:srgbClr val="000000"/>
              </a:solidFill>
              <a:prstDash val="solid"/>
              <a:miter/>
            </a:ln>
          </p:spPr>
          <p:txBody>
            <a:bodyPr/>
            <a:lstStyle/>
            <a:p>
              <a:endParaRPr lang="en-US"/>
            </a:p>
          </p:txBody>
        </p:sp>
        <p:sp>
          <p:nvSpPr>
            <p:cNvPr id="21" name="TextBox 21"/>
            <p:cNvSpPr txBox="1"/>
            <p:nvPr/>
          </p:nvSpPr>
          <p:spPr>
            <a:xfrm>
              <a:off x="0" y="-133350"/>
              <a:ext cx="899622" cy="698387"/>
            </a:xfrm>
            <a:prstGeom prst="rect">
              <a:avLst/>
            </a:prstGeom>
          </p:spPr>
          <p:txBody>
            <a:bodyPr lIns="50800" tIns="50800" rIns="50800" bIns="50800" rtlCol="0" anchor="ctr"/>
            <a:lstStyle/>
            <a:p>
              <a:pPr algn="ctr">
                <a:lnSpc>
                  <a:spcPts val="3720"/>
                </a:lnSpc>
              </a:pPr>
              <a:endParaRPr/>
            </a:p>
          </p:txBody>
        </p:sp>
      </p:grpSp>
      <p:sp>
        <p:nvSpPr>
          <p:cNvPr id="22" name="TextBox 22"/>
          <p:cNvSpPr txBox="1"/>
          <p:nvPr/>
        </p:nvSpPr>
        <p:spPr>
          <a:xfrm>
            <a:off x="1733138" y="7725054"/>
            <a:ext cx="3120701" cy="1253109"/>
          </a:xfrm>
          <a:prstGeom prst="rect">
            <a:avLst/>
          </a:prstGeom>
        </p:spPr>
        <p:txBody>
          <a:bodyPr lIns="0" tIns="0" rIns="0" bIns="0" rtlCol="0" anchor="t">
            <a:spAutoFit/>
          </a:bodyPr>
          <a:lstStyle/>
          <a:p>
            <a:pPr marL="0" lvl="0" indent="0" algn="ctr">
              <a:lnSpc>
                <a:spcPts val="4998"/>
              </a:lnSpc>
              <a:spcBef>
                <a:spcPct val="0"/>
              </a:spcBef>
            </a:pPr>
            <a:r>
              <a:rPr lang="en-US" sz="4200" b="1">
                <a:solidFill>
                  <a:srgbClr val="000000"/>
                </a:solidFill>
                <a:latin typeface="Bricolage Grotesque Bold"/>
                <a:ea typeface="Bricolage Grotesque Bold"/>
                <a:cs typeface="Bricolage Grotesque Bold"/>
                <a:sym typeface="Bricolage Grotesque Bold"/>
              </a:rPr>
              <a:t>Philippians 2:12-13</a:t>
            </a:r>
          </a:p>
        </p:txBody>
      </p:sp>
      <p:sp>
        <p:nvSpPr>
          <p:cNvPr id="23" name="TextBox 23"/>
          <p:cNvSpPr txBox="1"/>
          <p:nvPr/>
        </p:nvSpPr>
        <p:spPr>
          <a:xfrm>
            <a:off x="13921722" y="7611446"/>
            <a:ext cx="3498986" cy="1253109"/>
          </a:xfrm>
          <a:prstGeom prst="rect">
            <a:avLst/>
          </a:prstGeom>
        </p:spPr>
        <p:txBody>
          <a:bodyPr lIns="0" tIns="0" rIns="0" bIns="0" rtlCol="0" anchor="t">
            <a:spAutoFit/>
          </a:bodyPr>
          <a:lstStyle/>
          <a:p>
            <a:pPr algn="ctr">
              <a:lnSpc>
                <a:spcPts val="4998"/>
              </a:lnSpc>
            </a:pPr>
            <a:r>
              <a:rPr lang="en-US" sz="4200" b="1">
                <a:solidFill>
                  <a:srgbClr val="000000"/>
                </a:solidFill>
                <a:latin typeface="Bricolage Grotesque Bold"/>
                <a:ea typeface="Bricolage Grotesque Bold"/>
                <a:cs typeface="Bricolage Grotesque Bold"/>
                <a:sym typeface="Bricolage Grotesque Bold"/>
              </a:rPr>
              <a:t>Romans </a:t>
            </a:r>
          </a:p>
          <a:p>
            <a:pPr marL="0" lvl="0" indent="0" algn="ctr">
              <a:lnSpc>
                <a:spcPts val="4998"/>
              </a:lnSpc>
              <a:spcBef>
                <a:spcPct val="0"/>
              </a:spcBef>
            </a:pPr>
            <a:r>
              <a:rPr lang="en-US" sz="4200" b="1">
                <a:solidFill>
                  <a:srgbClr val="000000"/>
                </a:solidFill>
                <a:latin typeface="Bricolage Grotesque Bold"/>
                <a:ea typeface="Bricolage Grotesque Bold"/>
                <a:cs typeface="Bricolage Grotesque Bold"/>
                <a:sym typeface="Bricolage Grotesque Bold"/>
              </a:rPr>
              <a:t>6:23</a:t>
            </a:r>
          </a:p>
        </p:txBody>
      </p:sp>
      <p:sp>
        <p:nvSpPr>
          <p:cNvPr id="24" name="TextBox 24"/>
          <p:cNvSpPr txBox="1"/>
          <p:nvPr/>
        </p:nvSpPr>
        <p:spPr>
          <a:xfrm>
            <a:off x="2710813" y="1834067"/>
            <a:ext cx="12866374" cy="929862"/>
          </a:xfrm>
          <a:prstGeom prst="rect">
            <a:avLst/>
          </a:prstGeom>
        </p:spPr>
        <p:txBody>
          <a:bodyPr lIns="0" tIns="0" rIns="0" bIns="0" rtlCol="0" anchor="t">
            <a:spAutoFit/>
          </a:bodyPr>
          <a:lstStyle/>
          <a:p>
            <a:pPr marL="0" lvl="0" indent="0" algn="ctr">
              <a:lnSpc>
                <a:spcPts val="7897"/>
              </a:lnSpc>
              <a:spcBef>
                <a:spcPct val="0"/>
              </a:spcBef>
            </a:pPr>
            <a:r>
              <a:rPr lang="en-US" sz="4786">
                <a:solidFill>
                  <a:srgbClr val="000000"/>
                </a:solidFill>
                <a:latin typeface="Bricolage Grotesque"/>
                <a:ea typeface="Bricolage Grotesque"/>
                <a:cs typeface="Bricolage Grotesque"/>
                <a:sym typeface="Bricolage Grotesque"/>
              </a:rPr>
              <a:t>to answer: Do we work for a free gift?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CDCD4"/>
        </a:solidFill>
        <a:effectLst/>
      </p:bgPr>
    </p:bg>
    <p:spTree>
      <p:nvGrpSpPr>
        <p:cNvPr id="1" name=""/>
        <p:cNvGrpSpPr/>
        <p:nvPr/>
      </p:nvGrpSpPr>
      <p:grpSpPr>
        <a:xfrm>
          <a:off x="0" y="0"/>
          <a:ext cx="0" cy="0"/>
          <a:chOff x="0" y="0"/>
          <a:chExt cx="0" cy="0"/>
        </a:xfrm>
      </p:grpSpPr>
      <p:grpSp>
        <p:nvGrpSpPr>
          <p:cNvPr id="2" name="Group 2"/>
          <p:cNvGrpSpPr/>
          <p:nvPr/>
        </p:nvGrpSpPr>
        <p:grpSpPr>
          <a:xfrm>
            <a:off x="327898" y="345156"/>
            <a:ext cx="17632204" cy="9596688"/>
            <a:chOff x="0" y="0"/>
            <a:chExt cx="4643873" cy="2527523"/>
          </a:xfrm>
        </p:grpSpPr>
        <p:sp>
          <p:nvSpPr>
            <p:cNvPr id="3" name="Freeform 3"/>
            <p:cNvSpPr/>
            <p:nvPr/>
          </p:nvSpPr>
          <p:spPr>
            <a:xfrm>
              <a:off x="0" y="0"/>
              <a:ext cx="4643873" cy="2527523"/>
            </a:xfrm>
            <a:custGeom>
              <a:avLst/>
              <a:gdLst/>
              <a:ahLst/>
              <a:cxnLst/>
              <a:rect l="l" t="t" r="r" b="b"/>
              <a:pathLst>
                <a:path w="4643873" h="2527523">
                  <a:moveTo>
                    <a:pt x="0" y="0"/>
                  </a:moveTo>
                  <a:lnTo>
                    <a:pt x="4643873" y="0"/>
                  </a:lnTo>
                  <a:lnTo>
                    <a:pt x="4643873" y="2527523"/>
                  </a:lnTo>
                  <a:lnTo>
                    <a:pt x="0" y="2527523"/>
                  </a:lnTo>
                  <a:close/>
                </a:path>
              </a:pathLst>
            </a:custGeom>
            <a:solidFill>
              <a:srgbClr val="000000">
                <a:alpha val="0"/>
              </a:srgbClr>
            </a:solidFill>
            <a:ln w="28575" cap="sq">
              <a:solidFill>
                <a:srgbClr val="000000"/>
              </a:solidFill>
              <a:prstDash val="solid"/>
              <a:miter/>
            </a:ln>
          </p:spPr>
          <p:txBody>
            <a:bodyPr/>
            <a:lstStyle/>
            <a:p>
              <a:endParaRPr lang="en-US"/>
            </a:p>
          </p:txBody>
        </p:sp>
        <p:sp>
          <p:nvSpPr>
            <p:cNvPr id="4" name="TextBox 4"/>
            <p:cNvSpPr txBox="1"/>
            <p:nvPr/>
          </p:nvSpPr>
          <p:spPr>
            <a:xfrm>
              <a:off x="0" y="-133350"/>
              <a:ext cx="4643873" cy="2660873"/>
            </a:xfrm>
            <a:prstGeom prst="rect">
              <a:avLst/>
            </a:prstGeom>
          </p:spPr>
          <p:txBody>
            <a:bodyPr lIns="50800" tIns="50800" rIns="50800" bIns="50800" rtlCol="0" anchor="ctr"/>
            <a:lstStyle/>
            <a:p>
              <a:pPr algn="ctr">
                <a:lnSpc>
                  <a:spcPts val="3720"/>
                </a:lnSpc>
              </a:pPr>
              <a:endParaRPr/>
            </a:p>
          </p:txBody>
        </p:sp>
      </p:grpSp>
      <p:grpSp>
        <p:nvGrpSpPr>
          <p:cNvPr id="5" name="Group 5"/>
          <p:cNvGrpSpPr/>
          <p:nvPr/>
        </p:nvGrpSpPr>
        <p:grpSpPr>
          <a:xfrm>
            <a:off x="327898" y="345156"/>
            <a:ext cx="3417169" cy="3792185"/>
            <a:chOff x="0" y="0"/>
            <a:chExt cx="899995" cy="998765"/>
          </a:xfrm>
        </p:grpSpPr>
        <p:sp>
          <p:nvSpPr>
            <p:cNvPr id="6" name="Freeform 6"/>
            <p:cNvSpPr/>
            <p:nvPr/>
          </p:nvSpPr>
          <p:spPr>
            <a:xfrm>
              <a:off x="0" y="0"/>
              <a:ext cx="899995" cy="998765"/>
            </a:xfrm>
            <a:custGeom>
              <a:avLst/>
              <a:gdLst/>
              <a:ahLst/>
              <a:cxnLst/>
              <a:rect l="l" t="t" r="r" b="b"/>
              <a:pathLst>
                <a:path w="899995" h="998765">
                  <a:moveTo>
                    <a:pt x="0" y="0"/>
                  </a:moveTo>
                  <a:lnTo>
                    <a:pt x="899995" y="0"/>
                  </a:lnTo>
                  <a:lnTo>
                    <a:pt x="899995" y="998765"/>
                  </a:lnTo>
                  <a:lnTo>
                    <a:pt x="0" y="998765"/>
                  </a:lnTo>
                  <a:close/>
                </a:path>
              </a:pathLst>
            </a:custGeom>
            <a:solidFill>
              <a:srgbClr val="A7BFA7"/>
            </a:solidFill>
            <a:ln w="28575" cap="sq">
              <a:solidFill>
                <a:srgbClr val="000000"/>
              </a:solidFill>
              <a:prstDash val="solid"/>
              <a:miter/>
            </a:ln>
          </p:spPr>
          <p:txBody>
            <a:bodyPr/>
            <a:lstStyle/>
            <a:p>
              <a:endParaRPr lang="en-US"/>
            </a:p>
          </p:txBody>
        </p:sp>
        <p:sp>
          <p:nvSpPr>
            <p:cNvPr id="7" name="TextBox 7"/>
            <p:cNvSpPr txBox="1"/>
            <p:nvPr/>
          </p:nvSpPr>
          <p:spPr>
            <a:xfrm>
              <a:off x="0" y="-133350"/>
              <a:ext cx="899995" cy="1132115"/>
            </a:xfrm>
            <a:prstGeom prst="rect">
              <a:avLst/>
            </a:prstGeom>
          </p:spPr>
          <p:txBody>
            <a:bodyPr lIns="50800" tIns="50800" rIns="50800" bIns="50800" rtlCol="0" anchor="ctr"/>
            <a:lstStyle/>
            <a:p>
              <a:pPr algn="ctr">
                <a:lnSpc>
                  <a:spcPts val="3720"/>
                </a:lnSpc>
              </a:pPr>
              <a:endParaRPr/>
            </a:p>
          </p:txBody>
        </p:sp>
      </p:grpSp>
      <p:grpSp>
        <p:nvGrpSpPr>
          <p:cNvPr id="8" name="Group 8"/>
          <p:cNvGrpSpPr/>
          <p:nvPr/>
        </p:nvGrpSpPr>
        <p:grpSpPr>
          <a:xfrm>
            <a:off x="14542933" y="345156"/>
            <a:ext cx="3417169" cy="3792185"/>
            <a:chOff x="0" y="0"/>
            <a:chExt cx="899995" cy="998765"/>
          </a:xfrm>
        </p:grpSpPr>
        <p:sp>
          <p:nvSpPr>
            <p:cNvPr id="9" name="Freeform 9"/>
            <p:cNvSpPr/>
            <p:nvPr/>
          </p:nvSpPr>
          <p:spPr>
            <a:xfrm>
              <a:off x="0" y="0"/>
              <a:ext cx="899995" cy="998765"/>
            </a:xfrm>
            <a:custGeom>
              <a:avLst/>
              <a:gdLst/>
              <a:ahLst/>
              <a:cxnLst/>
              <a:rect l="l" t="t" r="r" b="b"/>
              <a:pathLst>
                <a:path w="899995" h="998765">
                  <a:moveTo>
                    <a:pt x="0" y="0"/>
                  </a:moveTo>
                  <a:lnTo>
                    <a:pt x="899995" y="0"/>
                  </a:lnTo>
                  <a:lnTo>
                    <a:pt x="899995" y="998765"/>
                  </a:lnTo>
                  <a:lnTo>
                    <a:pt x="0" y="998765"/>
                  </a:lnTo>
                  <a:close/>
                </a:path>
              </a:pathLst>
            </a:custGeom>
            <a:solidFill>
              <a:srgbClr val="DFD3C7"/>
            </a:solidFill>
            <a:ln w="28575" cap="sq">
              <a:solidFill>
                <a:srgbClr val="000000"/>
              </a:solidFill>
              <a:prstDash val="solid"/>
              <a:miter/>
            </a:ln>
          </p:spPr>
          <p:txBody>
            <a:bodyPr/>
            <a:lstStyle/>
            <a:p>
              <a:endParaRPr lang="en-US"/>
            </a:p>
          </p:txBody>
        </p:sp>
        <p:sp>
          <p:nvSpPr>
            <p:cNvPr id="10" name="TextBox 10"/>
            <p:cNvSpPr txBox="1"/>
            <p:nvPr/>
          </p:nvSpPr>
          <p:spPr>
            <a:xfrm>
              <a:off x="0" y="-133350"/>
              <a:ext cx="899995" cy="1132115"/>
            </a:xfrm>
            <a:prstGeom prst="rect">
              <a:avLst/>
            </a:prstGeom>
          </p:spPr>
          <p:txBody>
            <a:bodyPr lIns="50800" tIns="50800" rIns="50800" bIns="50800" rtlCol="0" anchor="ctr"/>
            <a:lstStyle/>
            <a:p>
              <a:pPr algn="ctr">
                <a:lnSpc>
                  <a:spcPts val="3720"/>
                </a:lnSpc>
              </a:pPr>
              <a:endParaRPr/>
            </a:p>
          </p:txBody>
        </p:sp>
      </p:grpSp>
      <p:sp>
        <p:nvSpPr>
          <p:cNvPr id="11" name="Freeform 11"/>
          <p:cNvSpPr/>
          <p:nvPr/>
        </p:nvSpPr>
        <p:spPr>
          <a:xfrm flipH="1">
            <a:off x="673016" y="5069454"/>
            <a:ext cx="2738604" cy="4847625"/>
          </a:xfrm>
          <a:custGeom>
            <a:avLst/>
            <a:gdLst/>
            <a:ahLst/>
            <a:cxnLst/>
            <a:rect l="l" t="t" r="r" b="b"/>
            <a:pathLst>
              <a:path w="2738604" h="4847625">
                <a:moveTo>
                  <a:pt x="2738603" y="0"/>
                </a:moveTo>
                <a:lnTo>
                  <a:pt x="0" y="0"/>
                </a:lnTo>
                <a:lnTo>
                  <a:pt x="0" y="4847625"/>
                </a:lnTo>
                <a:lnTo>
                  <a:pt x="2738603" y="4847625"/>
                </a:lnTo>
                <a:lnTo>
                  <a:pt x="2738603" y="0"/>
                </a:lnTo>
                <a:close/>
              </a:path>
            </a:pathLst>
          </a:custGeom>
          <a:blipFill>
            <a:blip r:embed="rId2">
              <a:extLst>
                <a:ext uri="{96DAC541-7B7A-43D3-8B79-37D633B846F1}">
                  <asvg:svgBlip xmlns:asvg="http://schemas.microsoft.com/office/drawing/2016/SVG/main" r:embed="rId3"/>
                </a:ext>
              </a:extLst>
            </a:blip>
            <a:stretch>
              <a:fillRect b="-2209"/>
            </a:stretch>
          </a:blipFill>
        </p:spPr>
        <p:txBody>
          <a:bodyPr/>
          <a:lstStyle/>
          <a:p>
            <a:endParaRPr lang="en-US"/>
          </a:p>
        </p:txBody>
      </p:sp>
      <p:sp>
        <p:nvSpPr>
          <p:cNvPr id="12" name="Freeform 12"/>
          <p:cNvSpPr/>
          <p:nvPr/>
        </p:nvSpPr>
        <p:spPr>
          <a:xfrm>
            <a:off x="14876381" y="5069454"/>
            <a:ext cx="2738604" cy="4847625"/>
          </a:xfrm>
          <a:custGeom>
            <a:avLst/>
            <a:gdLst/>
            <a:ahLst/>
            <a:cxnLst/>
            <a:rect l="l" t="t" r="r" b="b"/>
            <a:pathLst>
              <a:path w="2738604" h="4847625">
                <a:moveTo>
                  <a:pt x="0" y="0"/>
                </a:moveTo>
                <a:lnTo>
                  <a:pt x="2738603" y="0"/>
                </a:lnTo>
                <a:lnTo>
                  <a:pt x="2738603" y="4847625"/>
                </a:lnTo>
                <a:lnTo>
                  <a:pt x="0" y="4847625"/>
                </a:lnTo>
                <a:lnTo>
                  <a:pt x="0" y="0"/>
                </a:lnTo>
                <a:close/>
              </a:path>
            </a:pathLst>
          </a:custGeom>
          <a:blipFill>
            <a:blip r:embed="rId2">
              <a:extLst>
                <a:ext uri="{96DAC541-7B7A-43D3-8B79-37D633B846F1}">
                  <asvg:svgBlip xmlns:asvg="http://schemas.microsoft.com/office/drawing/2016/SVG/main" r:embed="rId3"/>
                </a:ext>
              </a:extLst>
            </a:blip>
            <a:stretch>
              <a:fillRect b="-2209"/>
            </a:stretch>
          </a:blipFill>
        </p:spPr>
        <p:txBody>
          <a:bodyPr/>
          <a:lstStyle/>
          <a:p>
            <a:endParaRPr lang="en-US"/>
          </a:p>
        </p:txBody>
      </p:sp>
      <p:sp>
        <p:nvSpPr>
          <p:cNvPr id="13" name="TextBox 13"/>
          <p:cNvSpPr txBox="1"/>
          <p:nvPr/>
        </p:nvSpPr>
        <p:spPr>
          <a:xfrm>
            <a:off x="4563856" y="1747853"/>
            <a:ext cx="9160289" cy="2410916"/>
          </a:xfrm>
          <a:prstGeom prst="rect">
            <a:avLst/>
          </a:prstGeom>
        </p:spPr>
        <p:txBody>
          <a:bodyPr lIns="0" tIns="0" rIns="0" bIns="0" rtlCol="0" anchor="t">
            <a:spAutoFit/>
          </a:bodyPr>
          <a:lstStyle/>
          <a:p>
            <a:pPr marL="0" lvl="0" indent="0" algn="ctr">
              <a:lnSpc>
                <a:spcPts val="9360"/>
              </a:lnSpc>
              <a:spcBef>
                <a:spcPct val="0"/>
              </a:spcBef>
            </a:pPr>
            <a:r>
              <a:rPr lang="en-US" sz="10400" b="1" spc="322" dirty="0">
                <a:solidFill>
                  <a:schemeClr val="accent3">
                    <a:lumMod val="75000"/>
                  </a:schemeClr>
                </a:solidFill>
                <a:latin typeface="Futura Display"/>
                <a:ea typeface="Futura Display"/>
                <a:cs typeface="Futura Display"/>
                <a:sym typeface="Futura Display"/>
              </a:rPr>
              <a:t>LET’S CONSIDER</a:t>
            </a:r>
          </a:p>
        </p:txBody>
      </p:sp>
      <p:grpSp>
        <p:nvGrpSpPr>
          <p:cNvPr id="14" name="Group 14"/>
          <p:cNvGrpSpPr/>
          <p:nvPr/>
        </p:nvGrpSpPr>
        <p:grpSpPr>
          <a:xfrm>
            <a:off x="3745067" y="4137341"/>
            <a:ext cx="10797867" cy="5804503"/>
            <a:chOff x="0" y="0"/>
            <a:chExt cx="2843883" cy="1528758"/>
          </a:xfrm>
        </p:grpSpPr>
        <p:sp>
          <p:nvSpPr>
            <p:cNvPr id="15" name="Freeform 15"/>
            <p:cNvSpPr/>
            <p:nvPr/>
          </p:nvSpPr>
          <p:spPr>
            <a:xfrm>
              <a:off x="0" y="0"/>
              <a:ext cx="2843883" cy="1528758"/>
            </a:xfrm>
            <a:custGeom>
              <a:avLst/>
              <a:gdLst/>
              <a:ahLst/>
              <a:cxnLst/>
              <a:rect l="l" t="t" r="r" b="b"/>
              <a:pathLst>
                <a:path w="2843883" h="1528758">
                  <a:moveTo>
                    <a:pt x="0" y="0"/>
                  </a:moveTo>
                  <a:lnTo>
                    <a:pt x="2843883" y="0"/>
                  </a:lnTo>
                  <a:lnTo>
                    <a:pt x="2843883" y="1528758"/>
                  </a:lnTo>
                  <a:lnTo>
                    <a:pt x="0" y="1528758"/>
                  </a:lnTo>
                  <a:close/>
                </a:path>
              </a:pathLst>
            </a:custGeom>
            <a:solidFill>
              <a:srgbClr val="EFEBE9"/>
            </a:solidFill>
            <a:ln w="28575" cap="sq">
              <a:solidFill>
                <a:srgbClr val="000000"/>
              </a:solidFill>
              <a:prstDash val="solid"/>
              <a:miter/>
            </a:ln>
          </p:spPr>
          <p:txBody>
            <a:bodyPr/>
            <a:lstStyle/>
            <a:p>
              <a:endParaRPr lang="en-US"/>
            </a:p>
          </p:txBody>
        </p:sp>
        <p:sp>
          <p:nvSpPr>
            <p:cNvPr id="16" name="TextBox 16"/>
            <p:cNvSpPr txBox="1"/>
            <p:nvPr/>
          </p:nvSpPr>
          <p:spPr>
            <a:xfrm>
              <a:off x="0" y="-314325"/>
              <a:ext cx="2843883" cy="1843083"/>
            </a:xfrm>
            <a:prstGeom prst="rect">
              <a:avLst/>
            </a:prstGeom>
          </p:spPr>
          <p:txBody>
            <a:bodyPr lIns="50800" tIns="50800" rIns="50800" bIns="50800" rtlCol="0" anchor="ctr"/>
            <a:lstStyle/>
            <a:p>
              <a:pPr marL="0" lvl="0" indent="0" algn="ctr">
                <a:lnSpc>
                  <a:spcPts val="8928"/>
                </a:lnSpc>
                <a:spcBef>
                  <a:spcPct val="0"/>
                </a:spcBef>
              </a:pPr>
              <a:r>
                <a:rPr lang="en-US" sz="4800">
                  <a:solidFill>
                    <a:srgbClr val="000000"/>
                  </a:solidFill>
                  <a:latin typeface="Bricolage Grotesque"/>
                  <a:ea typeface="Bricolage Grotesque"/>
                  <a:cs typeface="Bricolage Grotesque"/>
                  <a:sym typeface="Bricolage Grotesque"/>
                </a:rPr>
                <a:t>In light of these verses, what does it mean to "work out your (plural) salvation"? What part is God's and what part is ours?</a:t>
              </a: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8CF40"/>
        </a:solidFill>
        <a:effectLst/>
      </p:bgPr>
    </p:bg>
    <p:spTree>
      <p:nvGrpSpPr>
        <p:cNvPr id="1" name=""/>
        <p:cNvGrpSpPr/>
        <p:nvPr/>
      </p:nvGrpSpPr>
      <p:grpSpPr>
        <a:xfrm>
          <a:off x="0" y="0"/>
          <a:ext cx="0" cy="0"/>
          <a:chOff x="0" y="0"/>
          <a:chExt cx="0" cy="0"/>
        </a:xfrm>
      </p:grpSpPr>
      <p:grpSp>
        <p:nvGrpSpPr>
          <p:cNvPr id="2" name="Group 2"/>
          <p:cNvGrpSpPr/>
          <p:nvPr/>
        </p:nvGrpSpPr>
        <p:grpSpPr>
          <a:xfrm>
            <a:off x="327898" y="345156"/>
            <a:ext cx="17632204" cy="9596688"/>
            <a:chOff x="0" y="0"/>
            <a:chExt cx="4643873" cy="2527523"/>
          </a:xfrm>
        </p:grpSpPr>
        <p:sp>
          <p:nvSpPr>
            <p:cNvPr id="3" name="Freeform 3"/>
            <p:cNvSpPr/>
            <p:nvPr/>
          </p:nvSpPr>
          <p:spPr>
            <a:xfrm>
              <a:off x="0" y="0"/>
              <a:ext cx="4643873" cy="2527523"/>
            </a:xfrm>
            <a:custGeom>
              <a:avLst/>
              <a:gdLst/>
              <a:ahLst/>
              <a:cxnLst/>
              <a:rect l="l" t="t" r="r" b="b"/>
              <a:pathLst>
                <a:path w="4643873" h="2527523">
                  <a:moveTo>
                    <a:pt x="0" y="0"/>
                  </a:moveTo>
                  <a:lnTo>
                    <a:pt x="4643873" y="0"/>
                  </a:lnTo>
                  <a:lnTo>
                    <a:pt x="4643873" y="2527523"/>
                  </a:lnTo>
                  <a:lnTo>
                    <a:pt x="0" y="2527523"/>
                  </a:lnTo>
                  <a:close/>
                </a:path>
              </a:pathLst>
            </a:custGeom>
            <a:solidFill>
              <a:srgbClr val="EFEBE9"/>
            </a:solidFill>
            <a:ln w="28575" cap="sq">
              <a:solidFill>
                <a:srgbClr val="000000"/>
              </a:solidFill>
              <a:prstDash val="solid"/>
              <a:miter/>
            </a:ln>
          </p:spPr>
          <p:txBody>
            <a:bodyPr/>
            <a:lstStyle/>
            <a:p>
              <a:endParaRPr lang="en-US"/>
            </a:p>
          </p:txBody>
        </p:sp>
        <p:sp>
          <p:nvSpPr>
            <p:cNvPr id="4" name="TextBox 4"/>
            <p:cNvSpPr txBox="1"/>
            <p:nvPr/>
          </p:nvSpPr>
          <p:spPr>
            <a:xfrm>
              <a:off x="0" y="-133350"/>
              <a:ext cx="4643873" cy="2660873"/>
            </a:xfrm>
            <a:prstGeom prst="rect">
              <a:avLst/>
            </a:prstGeom>
          </p:spPr>
          <p:txBody>
            <a:bodyPr lIns="50800" tIns="50800" rIns="50800" bIns="50800" rtlCol="0" anchor="ctr"/>
            <a:lstStyle/>
            <a:p>
              <a:pPr algn="ctr">
                <a:lnSpc>
                  <a:spcPts val="3720"/>
                </a:lnSpc>
              </a:pPr>
              <a:endParaRPr/>
            </a:p>
          </p:txBody>
        </p:sp>
      </p:grpSp>
      <p:sp>
        <p:nvSpPr>
          <p:cNvPr id="5" name="TextBox 5"/>
          <p:cNvSpPr txBox="1"/>
          <p:nvPr/>
        </p:nvSpPr>
        <p:spPr>
          <a:xfrm>
            <a:off x="1028700" y="2961443"/>
            <a:ext cx="9340626" cy="2466124"/>
          </a:xfrm>
          <a:prstGeom prst="rect">
            <a:avLst/>
          </a:prstGeom>
        </p:spPr>
        <p:txBody>
          <a:bodyPr lIns="0" tIns="0" rIns="0" bIns="0" rtlCol="0" anchor="t">
            <a:spAutoFit/>
          </a:bodyPr>
          <a:lstStyle/>
          <a:p>
            <a:pPr marL="0" lvl="0" indent="0" algn="ctr">
              <a:lnSpc>
                <a:spcPts val="21505"/>
              </a:lnSpc>
              <a:spcBef>
                <a:spcPct val="0"/>
              </a:spcBef>
            </a:pPr>
            <a:r>
              <a:rPr lang="en-US" sz="14000" b="1" spc="740" dirty="0">
                <a:solidFill>
                  <a:schemeClr val="accent3">
                    <a:lumMod val="75000"/>
                  </a:schemeClr>
                </a:solidFill>
                <a:latin typeface="Futura Display"/>
                <a:ea typeface="Futura Display"/>
                <a:cs typeface="Futura Display"/>
                <a:sym typeface="Futura Display"/>
              </a:rPr>
              <a:t>DISCUSS</a:t>
            </a:r>
          </a:p>
        </p:txBody>
      </p:sp>
      <p:sp>
        <p:nvSpPr>
          <p:cNvPr id="6" name="Freeform 6"/>
          <p:cNvSpPr/>
          <p:nvPr/>
        </p:nvSpPr>
        <p:spPr>
          <a:xfrm>
            <a:off x="8055108" y="345156"/>
            <a:ext cx="9904994" cy="9572104"/>
          </a:xfrm>
          <a:custGeom>
            <a:avLst/>
            <a:gdLst/>
            <a:ahLst/>
            <a:cxnLst/>
            <a:rect l="l" t="t" r="r" b="b"/>
            <a:pathLst>
              <a:path w="9904994" h="9572104">
                <a:moveTo>
                  <a:pt x="0" y="0"/>
                </a:moveTo>
                <a:lnTo>
                  <a:pt x="9904994" y="0"/>
                </a:lnTo>
                <a:lnTo>
                  <a:pt x="9904994" y="9572103"/>
                </a:lnTo>
                <a:lnTo>
                  <a:pt x="0" y="9572103"/>
                </a:lnTo>
                <a:lnTo>
                  <a:pt x="0" y="0"/>
                </a:lnTo>
                <a:close/>
              </a:path>
            </a:pathLst>
          </a:custGeom>
          <a:blipFill>
            <a:blip r:embed="rId2">
              <a:extLst>
                <a:ext uri="{96DAC541-7B7A-43D3-8B79-37D633B846F1}">
                  <asvg:svgBlip xmlns:asvg="http://schemas.microsoft.com/office/drawing/2016/SVG/main" r:embed="rId3"/>
                </a:ext>
              </a:extLst>
            </a:blip>
            <a:stretch>
              <a:fillRect b="-6978"/>
            </a:stretch>
          </a:blipFill>
        </p:spPr>
        <p:txBody>
          <a:bodyPr/>
          <a:lstStyle/>
          <a:p>
            <a:endParaRPr lang="en-US"/>
          </a:p>
        </p:txBody>
      </p:sp>
      <p:sp>
        <p:nvSpPr>
          <p:cNvPr id="7" name="Freeform 7"/>
          <p:cNvSpPr/>
          <p:nvPr/>
        </p:nvSpPr>
        <p:spPr>
          <a:xfrm>
            <a:off x="2679175" y="888715"/>
            <a:ext cx="1969125" cy="2422861"/>
          </a:xfrm>
          <a:custGeom>
            <a:avLst/>
            <a:gdLst/>
            <a:ahLst/>
            <a:cxnLst/>
            <a:rect l="l" t="t" r="r" b="b"/>
            <a:pathLst>
              <a:path w="1969125" h="2422861">
                <a:moveTo>
                  <a:pt x="0" y="0"/>
                </a:moveTo>
                <a:lnTo>
                  <a:pt x="1969125" y="0"/>
                </a:lnTo>
                <a:lnTo>
                  <a:pt x="1969125" y="2422861"/>
                </a:lnTo>
                <a:lnTo>
                  <a:pt x="0" y="242286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Freeform 8"/>
          <p:cNvSpPr/>
          <p:nvPr/>
        </p:nvSpPr>
        <p:spPr>
          <a:xfrm>
            <a:off x="10369326" y="7445474"/>
            <a:ext cx="1833697" cy="2496370"/>
          </a:xfrm>
          <a:custGeom>
            <a:avLst/>
            <a:gdLst/>
            <a:ahLst/>
            <a:cxnLst/>
            <a:rect l="l" t="t" r="r" b="b"/>
            <a:pathLst>
              <a:path w="1833697" h="2496370">
                <a:moveTo>
                  <a:pt x="0" y="0"/>
                </a:moveTo>
                <a:lnTo>
                  <a:pt x="1833697" y="0"/>
                </a:lnTo>
                <a:lnTo>
                  <a:pt x="1833697" y="2496370"/>
                </a:lnTo>
                <a:lnTo>
                  <a:pt x="0" y="249637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9" name="TextBox 9"/>
          <p:cNvSpPr txBox="1"/>
          <p:nvPr/>
        </p:nvSpPr>
        <p:spPr>
          <a:xfrm>
            <a:off x="1263053" y="5315910"/>
            <a:ext cx="9106272" cy="4422279"/>
          </a:xfrm>
          <a:prstGeom prst="rect">
            <a:avLst/>
          </a:prstGeom>
        </p:spPr>
        <p:txBody>
          <a:bodyPr lIns="0" tIns="0" rIns="0" bIns="0" rtlCol="0" anchor="t">
            <a:spAutoFit/>
          </a:bodyPr>
          <a:lstStyle/>
          <a:p>
            <a:pPr marL="0" lvl="0" indent="0" algn="l">
              <a:lnSpc>
                <a:spcPts val="7072"/>
              </a:lnSpc>
              <a:spcBef>
                <a:spcPct val="0"/>
              </a:spcBef>
            </a:pPr>
            <a:r>
              <a:rPr lang="en-US" sz="4286" dirty="0">
                <a:solidFill>
                  <a:srgbClr val="000000"/>
                </a:solidFill>
                <a:latin typeface="Bricolage Grotesque"/>
                <a:ea typeface="Bricolage Grotesque"/>
                <a:cs typeface="Bricolage Grotesque"/>
                <a:sym typeface="Bricolage Grotesque"/>
              </a:rPr>
              <a:t>With the person on your right discuss: What does it mean to "work out your (plural) salvation"? What part is God's and what part is ours?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A7BFA7"/>
        </a:solidFill>
        <a:effectLst/>
      </p:bgPr>
    </p:bg>
    <p:spTree>
      <p:nvGrpSpPr>
        <p:cNvPr id="1" name=""/>
        <p:cNvGrpSpPr/>
        <p:nvPr/>
      </p:nvGrpSpPr>
      <p:grpSpPr>
        <a:xfrm>
          <a:off x="0" y="0"/>
          <a:ext cx="0" cy="0"/>
          <a:chOff x="0" y="0"/>
          <a:chExt cx="0" cy="0"/>
        </a:xfrm>
      </p:grpSpPr>
      <p:grpSp>
        <p:nvGrpSpPr>
          <p:cNvPr id="2" name="Group 2"/>
          <p:cNvGrpSpPr/>
          <p:nvPr/>
        </p:nvGrpSpPr>
        <p:grpSpPr>
          <a:xfrm>
            <a:off x="327898" y="345156"/>
            <a:ext cx="17632204" cy="9596688"/>
            <a:chOff x="0" y="0"/>
            <a:chExt cx="4643873" cy="2527523"/>
          </a:xfrm>
        </p:grpSpPr>
        <p:sp>
          <p:nvSpPr>
            <p:cNvPr id="3" name="Freeform 3"/>
            <p:cNvSpPr/>
            <p:nvPr/>
          </p:nvSpPr>
          <p:spPr>
            <a:xfrm>
              <a:off x="0" y="0"/>
              <a:ext cx="4643873" cy="2527523"/>
            </a:xfrm>
            <a:custGeom>
              <a:avLst/>
              <a:gdLst/>
              <a:ahLst/>
              <a:cxnLst/>
              <a:rect l="l" t="t" r="r" b="b"/>
              <a:pathLst>
                <a:path w="4643873" h="2527523">
                  <a:moveTo>
                    <a:pt x="0" y="0"/>
                  </a:moveTo>
                  <a:lnTo>
                    <a:pt x="4643873" y="0"/>
                  </a:lnTo>
                  <a:lnTo>
                    <a:pt x="4643873" y="2527523"/>
                  </a:lnTo>
                  <a:lnTo>
                    <a:pt x="0" y="2527523"/>
                  </a:lnTo>
                  <a:close/>
                </a:path>
              </a:pathLst>
            </a:custGeom>
            <a:solidFill>
              <a:srgbClr val="000000">
                <a:alpha val="0"/>
              </a:srgbClr>
            </a:solidFill>
            <a:ln w="28575" cap="sq">
              <a:solidFill>
                <a:srgbClr val="000000"/>
              </a:solidFill>
              <a:prstDash val="solid"/>
              <a:miter/>
            </a:ln>
          </p:spPr>
          <p:txBody>
            <a:bodyPr/>
            <a:lstStyle/>
            <a:p>
              <a:endParaRPr lang="en-US"/>
            </a:p>
          </p:txBody>
        </p:sp>
        <p:sp>
          <p:nvSpPr>
            <p:cNvPr id="4" name="TextBox 4"/>
            <p:cNvSpPr txBox="1"/>
            <p:nvPr/>
          </p:nvSpPr>
          <p:spPr>
            <a:xfrm>
              <a:off x="0" y="-133350"/>
              <a:ext cx="4643873" cy="2660873"/>
            </a:xfrm>
            <a:prstGeom prst="rect">
              <a:avLst/>
            </a:prstGeom>
          </p:spPr>
          <p:txBody>
            <a:bodyPr lIns="50800" tIns="50800" rIns="50800" bIns="50800" rtlCol="0" anchor="ctr"/>
            <a:lstStyle/>
            <a:p>
              <a:pPr algn="ctr">
                <a:lnSpc>
                  <a:spcPts val="3720"/>
                </a:lnSpc>
              </a:pPr>
              <a:endParaRPr/>
            </a:p>
          </p:txBody>
        </p:sp>
      </p:grpSp>
      <p:sp>
        <p:nvSpPr>
          <p:cNvPr id="5" name="AutoShape 5"/>
          <p:cNvSpPr/>
          <p:nvPr/>
        </p:nvSpPr>
        <p:spPr>
          <a:xfrm>
            <a:off x="327898" y="6550590"/>
            <a:ext cx="17632204" cy="0"/>
          </a:xfrm>
          <a:prstGeom prst="line">
            <a:avLst/>
          </a:prstGeom>
          <a:ln w="28575" cap="flat">
            <a:solidFill>
              <a:srgbClr val="000000"/>
            </a:solidFill>
            <a:prstDash val="solid"/>
            <a:headEnd type="none" w="sm" len="sm"/>
            <a:tailEnd type="none" w="sm" len="sm"/>
          </a:ln>
        </p:spPr>
        <p:txBody>
          <a:bodyPr/>
          <a:lstStyle/>
          <a:p>
            <a:endParaRPr lang="en-US"/>
          </a:p>
        </p:txBody>
      </p:sp>
      <p:sp>
        <p:nvSpPr>
          <p:cNvPr id="6" name="AutoShape 6"/>
          <p:cNvSpPr/>
          <p:nvPr/>
        </p:nvSpPr>
        <p:spPr>
          <a:xfrm>
            <a:off x="327898" y="7389355"/>
            <a:ext cx="17632204" cy="0"/>
          </a:xfrm>
          <a:prstGeom prst="line">
            <a:avLst/>
          </a:prstGeom>
          <a:ln w="28575" cap="flat">
            <a:solidFill>
              <a:srgbClr val="000000"/>
            </a:solidFill>
            <a:prstDash val="solid"/>
            <a:headEnd type="none" w="sm" len="sm"/>
            <a:tailEnd type="none" w="sm" len="sm"/>
          </a:ln>
        </p:spPr>
        <p:txBody>
          <a:bodyPr/>
          <a:lstStyle/>
          <a:p>
            <a:endParaRPr lang="en-US"/>
          </a:p>
        </p:txBody>
      </p:sp>
      <p:sp>
        <p:nvSpPr>
          <p:cNvPr id="7" name="AutoShape 7"/>
          <p:cNvSpPr/>
          <p:nvPr/>
        </p:nvSpPr>
        <p:spPr>
          <a:xfrm>
            <a:off x="327898" y="8228120"/>
            <a:ext cx="17632204" cy="0"/>
          </a:xfrm>
          <a:prstGeom prst="line">
            <a:avLst/>
          </a:prstGeom>
          <a:ln w="28575" cap="flat">
            <a:solidFill>
              <a:srgbClr val="000000"/>
            </a:solidFill>
            <a:prstDash val="solid"/>
            <a:headEnd type="none" w="sm" len="sm"/>
            <a:tailEnd type="none" w="sm" len="sm"/>
          </a:ln>
        </p:spPr>
        <p:txBody>
          <a:bodyPr/>
          <a:lstStyle/>
          <a:p>
            <a:endParaRPr lang="en-US"/>
          </a:p>
        </p:txBody>
      </p:sp>
      <p:sp>
        <p:nvSpPr>
          <p:cNvPr id="8" name="AutoShape 8"/>
          <p:cNvSpPr/>
          <p:nvPr/>
        </p:nvSpPr>
        <p:spPr>
          <a:xfrm>
            <a:off x="327898" y="9066885"/>
            <a:ext cx="17632204" cy="0"/>
          </a:xfrm>
          <a:prstGeom prst="line">
            <a:avLst/>
          </a:prstGeom>
          <a:ln w="28575" cap="flat">
            <a:solidFill>
              <a:srgbClr val="000000"/>
            </a:solidFill>
            <a:prstDash val="solid"/>
            <a:headEnd type="none" w="sm" len="sm"/>
            <a:tailEnd type="none" w="sm" len="sm"/>
          </a:ln>
        </p:spPr>
        <p:txBody>
          <a:bodyPr/>
          <a:lstStyle/>
          <a:p>
            <a:endParaRPr lang="en-US"/>
          </a:p>
        </p:txBody>
      </p:sp>
      <p:grpSp>
        <p:nvGrpSpPr>
          <p:cNvPr id="9" name="Group 9"/>
          <p:cNvGrpSpPr/>
          <p:nvPr/>
        </p:nvGrpSpPr>
        <p:grpSpPr>
          <a:xfrm>
            <a:off x="327898" y="2007064"/>
            <a:ext cx="17632204" cy="3690473"/>
            <a:chOff x="0" y="0"/>
            <a:chExt cx="4643873" cy="971977"/>
          </a:xfrm>
        </p:grpSpPr>
        <p:sp>
          <p:nvSpPr>
            <p:cNvPr id="10" name="Freeform 10"/>
            <p:cNvSpPr/>
            <p:nvPr/>
          </p:nvSpPr>
          <p:spPr>
            <a:xfrm>
              <a:off x="0" y="0"/>
              <a:ext cx="4643873" cy="971977"/>
            </a:xfrm>
            <a:custGeom>
              <a:avLst/>
              <a:gdLst/>
              <a:ahLst/>
              <a:cxnLst/>
              <a:rect l="l" t="t" r="r" b="b"/>
              <a:pathLst>
                <a:path w="4643873" h="971977">
                  <a:moveTo>
                    <a:pt x="0" y="0"/>
                  </a:moveTo>
                  <a:lnTo>
                    <a:pt x="4643873" y="0"/>
                  </a:lnTo>
                  <a:lnTo>
                    <a:pt x="4643873" y="971977"/>
                  </a:lnTo>
                  <a:lnTo>
                    <a:pt x="0" y="971977"/>
                  </a:lnTo>
                  <a:close/>
                </a:path>
              </a:pathLst>
            </a:custGeom>
            <a:solidFill>
              <a:srgbClr val="EFEBE9"/>
            </a:solidFill>
            <a:ln w="28575" cap="sq">
              <a:solidFill>
                <a:srgbClr val="000000"/>
              </a:solidFill>
              <a:prstDash val="solid"/>
              <a:miter/>
            </a:ln>
          </p:spPr>
          <p:txBody>
            <a:bodyPr/>
            <a:lstStyle/>
            <a:p>
              <a:endParaRPr lang="en-US"/>
            </a:p>
          </p:txBody>
        </p:sp>
        <p:sp>
          <p:nvSpPr>
            <p:cNvPr id="11" name="TextBox 11"/>
            <p:cNvSpPr txBox="1"/>
            <p:nvPr/>
          </p:nvSpPr>
          <p:spPr>
            <a:xfrm>
              <a:off x="0" y="-133350"/>
              <a:ext cx="4643873" cy="1105327"/>
            </a:xfrm>
            <a:prstGeom prst="rect">
              <a:avLst/>
            </a:prstGeom>
          </p:spPr>
          <p:txBody>
            <a:bodyPr lIns="50800" tIns="50800" rIns="50800" bIns="50800" rtlCol="0" anchor="ctr"/>
            <a:lstStyle/>
            <a:p>
              <a:pPr algn="ctr">
                <a:lnSpc>
                  <a:spcPts val="3720"/>
                </a:lnSpc>
              </a:pPr>
              <a:endParaRPr/>
            </a:p>
          </p:txBody>
        </p:sp>
      </p:grpSp>
      <p:sp>
        <p:nvSpPr>
          <p:cNvPr id="12" name="Freeform 12"/>
          <p:cNvSpPr/>
          <p:nvPr/>
        </p:nvSpPr>
        <p:spPr>
          <a:xfrm>
            <a:off x="4438507" y="4176311"/>
            <a:ext cx="9410987" cy="5743626"/>
          </a:xfrm>
          <a:custGeom>
            <a:avLst/>
            <a:gdLst/>
            <a:ahLst/>
            <a:cxnLst/>
            <a:rect l="l" t="t" r="r" b="b"/>
            <a:pathLst>
              <a:path w="9410987" h="5743626">
                <a:moveTo>
                  <a:pt x="0" y="0"/>
                </a:moveTo>
                <a:lnTo>
                  <a:pt x="9410986" y="0"/>
                </a:lnTo>
                <a:lnTo>
                  <a:pt x="9410986" y="5743626"/>
                </a:lnTo>
                <a:lnTo>
                  <a:pt x="0" y="5743626"/>
                </a:lnTo>
                <a:lnTo>
                  <a:pt x="0" y="0"/>
                </a:lnTo>
                <a:close/>
              </a:path>
            </a:pathLst>
          </a:custGeom>
          <a:blipFill>
            <a:blip r:embed="rId2">
              <a:extLst>
                <a:ext uri="{96DAC541-7B7A-43D3-8B79-37D633B846F1}">
                  <asvg:svgBlip xmlns:asvg="http://schemas.microsoft.com/office/drawing/2016/SVG/main" r:embed="rId3"/>
                </a:ext>
              </a:extLst>
            </a:blip>
            <a:stretch>
              <a:fillRect b="-30187"/>
            </a:stretch>
          </a:blipFill>
        </p:spPr>
        <p:txBody>
          <a:bodyPr/>
          <a:lstStyle/>
          <a:p>
            <a:endParaRPr lang="en-US"/>
          </a:p>
        </p:txBody>
      </p:sp>
      <p:sp>
        <p:nvSpPr>
          <p:cNvPr id="13" name="TextBox 13"/>
          <p:cNvSpPr txBox="1"/>
          <p:nvPr/>
        </p:nvSpPr>
        <p:spPr>
          <a:xfrm>
            <a:off x="1995268" y="2408908"/>
            <a:ext cx="14297465" cy="2872774"/>
          </a:xfrm>
          <a:prstGeom prst="rect">
            <a:avLst/>
          </a:prstGeom>
        </p:spPr>
        <p:txBody>
          <a:bodyPr lIns="0" tIns="0" rIns="0" bIns="0" rtlCol="0" anchor="t">
            <a:spAutoFit/>
          </a:bodyPr>
          <a:lstStyle/>
          <a:p>
            <a:pPr marL="0" lvl="0" indent="0" algn="ctr">
              <a:lnSpc>
                <a:spcPts val="25826"/>
              </a:lnSpc>
              <a:spcBef>
                <a:spcPct val="0"/>
              </a:spcBef>
            </a:pPr>
            <a:r>
              <a:rPr lang="en-US" sz="14000" b="1" spc="889" dirty="0">
                <a:solidFill>
                  <a:schemeClr val="accent3">
                    <a:lumMod val="75000"/>
                  </a:schemeClr>
                </a:solidFill>
                <a:latin typeface="Futura Display"/>
                <a:ea typeface="Futura Display"/>
                <a:cs typeface="Futura Display"/>
                <a:sym typeface="Futura Display"/>
              </a:rPr>
              <a:t>BIASES</a:t>
            </a:r>
          </a:p>
        </p:txBody>
      </p:sp>
      <p:sp>
        <p:nvSpPr>
          <p:cNvPr id="14" name="TextBox 14"/>
          <p:cNvSpPr txBox="1"/>
          <p:nvPr/>
        </p:nvSpPr>
        <p:spPr>
          <a:xfrm>
            <a:off x="2710813" y="678945"/>
            <a:ext cx="12866374" cy="929862"/>
          </a:xfrm>
          <a:prstGeom prst="rect">
            <a:avLst/>
          </a:prstGeom>
        </p:spPr>
        <p:txBody>
          <a:bodyPr lIns="0" tIns="0" rIns="0" bIns="0" rtlCol="0" anchor="t">
            <a:spAutoFit/>
          </a:bodyPr>
          <a:lstStyle/>
          <a:p>
            <a:pPr marL="0" lvl="0" indent="0" algn="ctr">
              <a:lnSpc>
                <a:spcPts val="7897"/>
              </a:lnSpc>
              <a:spcBef>
                <a:spcPct val="0"/>
              </a:spcBef>
            </a:pPr>
            <a:r>
              <a:rPr lang="en-US" sz="4786">
                <a:solidFill>
                  <a:srgbClr val="000000"/>
                </a:solidFill>
                <a:latin typeface="Bricolage Grotesque"/>
                <a:ea typeface="Bricolage Grotesque"/>
                <a:cs typeface="Bricolage Grotesque"/>
                <a:sym typeface="Bricolage Grotesque"/>
              </a:rPr>
              <a:t>How do we “shine like stars”?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8CF40"/>
        </a:solidFill>
        <a:effectLst/>
      </p:bgPr>
    </p:bg>
    <p:spTree>
      <p:nvGrpSpPr>
        <p:cNvPr id="1" name=""/>
        <p:cNvGrpSpPr/>
        <p:nvPr/>
      </p:nvGrpSpPr>
      <p:grpSpPr>
        <a:xfrm>
          <a:off x="0" y="0"/>
          <a:ext cx="0" cy="0"/>
          <a:chOff x="0" y="0"/>
          <a:chExt cx="0" cy="0"/>
        </a:xfrm>
      </p:grpSpPr>
      <p:grpSp>
        <p:nvGrpSpPr>
          <p:cNvPr id="2" name="Group 2"/>
          <p:cNvGrpSpPr/>
          <p:nvPr/>
        </p:nvGrpSpPr>
        <p:grpSpPr>
          <a:xfrm>
            <a:off x="327898" y="345156"/>
            <a:ext cx="17632204" cy="9596688"/>
            <a:chOff x="0" y="0"/>
            <a:chExt cx="4643873" cy="2527523"/>
          </a:xfrm>
        </p:grpSpPr>
        <p:sp>
          <p:nvSpPr>
            <p:cNvPr id="3" name="Freeform 3"/>
            <p:cNvSpPr/>
            <p:nvPr/>
          </p:nvSpPr>
          <p:spPr>
            <a:xfrm>
              <a:off x="0" y="0"/>
              <a:ext cx="4643873" cy="2527523"/>
            </a:xfrm>
            <a:custGeom>
              <a:avLst/>
              <a:gdLst/>
              <a:ahLst/>
              <a:cxnLst/>
              <a:rect l="l" t="t" r="r" b="b"/>
              <a:pathLst>
                <a:path w="4643873" h="2527523">
                  <a:moveTo>
                    <a:pt x="0" y="0"/>
                  </a:moveTo>
                  <a:lnTo>
                    <a:pt x="4643873" y="0"/>
                  </a:lnTo>
                  <a:lnTo>
                    <a:pt x="4643873" y="2527523"/>
                  </a:lnTo>
                  <a:lnTo>
                    <a:pt x="0" y="2527523"/>
                  </a:lnTo>
                  <a:close/>
                </a:path>
              </a:pathLst>
            </a:custGeom>
            <a:solidFill>
              <a:srgbClr val="EFEBE9"/>
            </a:solidFill>
            <a:ln w="28575" cap="sq">
              <a:solidFill>
                <a:srgbClr val="000000"/>
              </a:solidFill>
              <a:prstDash val="solid"/>
              <a:miter/>
            </a:ln>
          </p:spPr>
          <p:txBody>
            <a:bodyPr/>
            <a:lstStyle/>
            <a:p>
              <a:endParaRPr lang="en-US"/>
            </a:p>
          </p:txBody>
        </p:sp>
        <p:sp>
          <p:nvSpPr>
            <p:cNvPr id="4" name="TextBox 4"/>
            <p:cNvSpPr txBox="1"/>
            <p:nvPr/>
          </p:nvSpPr>
          <p:spPr>
            <a:xfrm>
              <a:off x="0" y="-133350"/>
              <a:ext cx="4643873" cy="2660873"/>
            </a:xfrm>
            <a:prstGeom prst="rect">
              <a:avLst/>
            </a:prstGeom>
          </p:spPr>
          <p:txBody>
            <a:bodyPr lIns="50800" tIns="50800" rIns="50800" bIns="50800" rtlCol="0" anchor="ctr"/>
            <a:lstStyle/>
            <a:p>
              <a:pPr algn="ctr">
                <a:lnSpc>
                  <a:spcPts val="3720"/>
                </a:lnSpc>
              </a:pPr>
              <a:endParaRPr/>
            </a:p>
          </p:txBody>
        </p:sp>
      </p:grpSp>
      <p:sp>
        <p:nvSpPr>
          <p:cNvPr id="5" name="TextBox 5"/>
          <p:cNvSpPr txBox="1"/>
          <p:nvPr/>
        </p:nvSpPr>
        <p:spPr>
          <a:xfrm>
            <a:off x="1028700" y="3978326"/>
            <a:ext cx="7737463" cy="2459199"/>
          </a:xfrm>
          <a:prstGeom prst="rect">
            <a:avLst/>
          </a:prstGeom>
        </p:spPr>
        <p:txBody>
          <a:bodyPr lIns="0" tIns="0" rIns="0" bIns="0" rtlCol="0" anchor="t">
            <a:spAutoFit/>
          </a:bodyPr>
          <a:lstStyle/>
          <a:p>
            <a:pPr marL="0" lvl="0" indent="0" algn="ctr">
              <a:lnSpc>
                <a:spcPts val="21505"/>
              </a:lnSpc>
              <a:spcBef>
                <a:spcPct val="0"/>
              </a:spcBef>
            </a:pPr>
            <a:r>
              <a:rPr lang="en-US" sz="14000" b="1" spc="740" dirty="0">
                <a:solidFill>
                  <a:schemeClr val="accent3">
                    <a:lumMod val="75000"/>
                  </a:schemeClr>
                </a:solidFill>
                <a:latin typeface="Futura Display"/>
                <a:ea typeface="Futura Display"/>
                <a:cs typeface="Futura Display"/>
                <a:sym typeface="Futura Display"/>
              </a:rPr>
              <a:t>READ</a:t>
            </a:r>
          </a:p>
        </p:txBody>
      </p:sp>
      <p:sp>
        <p:nvSpPr>
          <p:cNvPr id="6" name="Freeform 6"/>
          <p:cNvSpPr/>
          <p:nvPr/>
        </p:nvSpPr>
        <p:spPr>
          <a:xfrm>
            <a:off x="8055108" y="345156"/>
            <a:ext cx="9904994" cy="9572104"/>
          </a:xfrm>
          <a:custGeom>
            <a:avLst/>
            <a:gdLst/>
            <a:ahLst/>
            <a:cxnLst/>
            <a:rect l="l" t="t" r="r" b="b"/>
            <a:pathLst>
              <a:path w="9904994" h="9572104">
                <a:moveTo>
                  <a:pt x="0" y="0"/>
                </a:moveTo>
                <a:lnTo>
                  <a:pt x="9904994" y="0"/>
                </a:lnTo>
                <a:lnTo>
                  <a:pt x="9904994" y="9572103"/>
                </a:lnTo>
                <a:lnTo>
                  <a:pt x="0" y="9572103"/>
                </a:lnTo>
                <a:lnTo>
                  <a:pt x="0" y="0"/>
                </a:lnTo>
                <a:close/>
              </a:path>
            </a:pathLst>
          </a:custGeom>
          <a:blipFill>
            <a:blip r:embed="rId2">
              <a:extLst>
                <a:ext uri="{96DAC541-7B7A-43D3-8B79-37D633B846F1}">
                  <asvg:svgBlip xmlns:asvg="http://schemas.microsoft.com/office/drawing/2016/SVG/main" r:embed="rId3"/>
                </a:ext>
              </a:extLst>
            </a:blip>
            <a:stretch>
              <a:fillRect b="-6978"/>
            </a:stretch>
          </a:blipFill>
        </p:spPr>
        <p:txBody>
          <a:bodyPr/>
          <a:lstStyle/>
          <a:p>
            <a:endParaRPr lang="en-US"/>
          </a:p>
        </p:txBody>
      </p:sp>
      <p:sp>
        <p:nvSpPr>
          <p:cNvPr id="7" name="Freeform 7"/>
          <p:cNvSpPr/>
          <p:nvPr/>
        </p:nvSpPr>
        <p:spPr>
          <a:xfrm>
            <a:off x="2679175" y="888715"/>
            <a:ext cx="1969125" cy="2422861"/>
          </a:xfrm>
          <a:custGeom>
            <a:avLst/>
            <a:gdLst/>
            <a:ahLst/>
            <a:cxnLst/>
            <a:rect l="l" t="t" r="r" b="b"/>
            <a:pathLst>
              <a:path w="1969125" h="2422861">
                <a:moveTo>
                  <a:pt x="0" y="0"/>
                </a:moveTo>
                <a:lnTo>
                  <a:pt x="1969125" y="0"/>
                </a:lnTo>
                <a:lnTo>
                  <a:pt x="1969125" y="2422861"/>
                </a:lnTo>
                <a:lnTo>
                  <a:pt x="0" y="242286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Freeform 8"/>
          <p:cNvSpPr/>
          <p:nvPr/>
        </p:nvSpPr>
        <p:spPr>
          <a:xfrm>
            <a:off x="8019505" y="7256287"/>
            <a:ext cx="1833697" cy="2496370"/>
          </a:xfrm>
          <a:custGeom>
            <a:avLst/>
            <a:gdLst/>
            <a:ahLst/>
            <a:cxnLst/>
            <a:rect l="l" t="t" r="r" b="b"/>
            <a:pathLst>
              <a:path w="1833697" h="2496370">
                <a:moveTo>
                  <a:pt x="0" y="0"/>
                </a:moveTo>
                <a:lnTo>
                  <a:pt x="1833697" y="0"/>
                </a:lnTo>
                <a:lnTo>
                  <a:pt x="1833697" y="2496370"/>
                </a:lnTo>
                <a:lnTo>
                  <a:pt x="0" y="249637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9" name="TextBox 9"/>
          <p:cNvSpPr txBox="1"/>
          <p:nvPr/>
        </p:nvSpPr>
        <p:spPr>
          <a:xfrm>
            <a:off x="1621922" y="6381133"/>
            <a:ext cx="7852905" cy="1936255"/>
          </a:xfrm>
          <a:prstGeom prst="rect">
            <a:avLst/>
          </a:prstGeom>
        </p:spPr>
        <p:txBody>
          <a:bodyPr lIns="0" tIns="0" rIns="0" bIns="0" rtlCol="0" anchor="t">
            <a:spAutoFit/>
          </a:bodyPr>
          <a:lstStyle/>
          <a:p>
            <a:pPr marL="0" lvl="0" indent="0" algn="l">
              <a:lnSpc>
                <a:spcPts val="7897"/>
              </a:lnSpc>
              <a:spcBef>
                <a:spcPct val="0"/>
              </a:spcBef>
            </a:pPr>
            <a:r>
              <a:rPr lang="en-US" sz="4786">
                <a:solidFill>
                  <a:srgbClr val="000000"/>
                </a:solidFill>
                <a:latin typeface="Bricolage Grotesque"/>
                <a:ea typeface="Bricolage Grotesque"/>
                <a:cs typeface="Bricolage Grotesque"/>
                <a:sym typeface="Bricolage Grotesque"/>
              </a:rPr>
              <a:t>Class leader, read Philippians 2:13-18, 2:1-4</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TotalTime>
  <Words>463</Words>
  <Application>Microsoft Office PowerPoint</Application>
  <PresentationFormat>Custom</PresentationFormat>
  <Paragraphs>48</Paragraphs>
  <Slides>18</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Bricolage Grotesque Bold</vt:lpstr>
      <vt:lpstr>Canva Sans</vt:lpstr>
      <vt:lpstr>Bricolage Grotesque</vt:lpstr>
      <vt:lpstr>Futura Display</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Philippians Lesson 4 0f 7</dc:title>
  <cp:lastModifiedBy>Administration Ministry</cp:lastModifiedBy>
  <cp:revision>2</cp:revision>
  <dcterms:created xsi:type="dcterms:W3CDTF">2006-08-16T00:00:00Z</dcterms:created>
  <dcterms:modified xsi:type="dcterms:W3CDTF">2024-11-14T14:35:25Z</dcterms:modified>
  <dc:identifier>DAGUTi_SUF0</dc:identifier>
</cp:coreProperties>
</file>